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diagrams/data1.xml" ContentType="application/vnd.openxmlformats-officedocument.drawingml.diagramData+xml"/>
  <Override PartName="/ppt/diagrams/data3.xml" ContentType="application/vnd.openxmlformats-officedocument.drawingml.diagramData+xml"/>
  <Override PartName="/ppt/diagrams/data2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1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41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omina Mintah" userId="7a9d1df817cb01ba" providerId="LiveId" clId="{8E741714-327F-478A-99E8-B7B68DD18796}"/>
    <pc:docChg chg="custSel modSld">
      <pc:chgData name="Philomina Mintah" userId="7a9d1df817cb01ba" providerId="LiveId" clId="{8E741714-327F-478A-99E8-B7B68DD18796}" dt="2022-01-21T15:03:04.114" v="42" actId="6549"/>
      <pc:docMkLst>
        <pc:docMk/>
      </pc:docMkLst>
      <pc:sldChg chg="modSp mod">
        <pc:chgData name="Philomina Mintah" userId="7a9d1df817cb01ba" providerId="LiveId" clId="{8E741714-327F-478A-99E8-B7B68DD18796}" dt="2022-01-21T15:03:04.114" v="42" actId="6549"/>
        <pc:sldMkLst>
          <pc:docMk/>
          <pc:sldMk cId="3019083685" sldId="256"/>
        </pc:sldMkLst>
        <pc:spChg chg="mod">
          <ac:chgData name="Philomina Mintah" userId="7a9d1df817cb01ba" providerId="LiveId" clId="{8E741714-327F-478A-99E8-B7B68DD18796}" dt="2022-01-21T15:03:04.114" v="42" actId="6549"/>
          <ac:spMkLst>
            <pc:docMk/>
            <pc:sldMk cId="3019083685" sldId="256"/>
            <ac:spMk id="3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C3A4C7-7CA6-4434-BA50-FBEACC05486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081BCB8-4C60-4460-94A6-38D39108EEF5}">
      <dgm:prSet/>
      <dgm:spPr/>
      <dgm:t>
        <a:bodyPr/>
        <a:lstStyle/>
        <a:p>
          <a:r>
            <a:rPr lang="en-US"/>
            <a:t>What is the difference between an opinion and an argument?</a:t>
          </a:r>
        </a:p>
      </dgm:t>
    </dgm:pt>
    <dgm:pt modelId="{225052AE-DA05-4E3D-8E8D-D38BA629D16A}" type="parTrans" cxnId="{05CEAD38-282D-4DFA-87B4-D1654CCF8E62}">
      <dgm:prSet/>
      <dgm:spPr/>
      <dgm:t>
        <a:bodyPr/>
        <a:lstStyle/>
        <a:p>
          <a:endParaRPr lang="en-US"/>
        </a:p>
      </dgm:t>
    </dgm:pt>
    <dgm:pt modelId="{587EBF8E-0C42-4803-BEE0-67EE91249F7F}" type="sibTrans" cxnId="{05CEAD38-282D-4DFA-87B4-D1654CCF8E62}">
      <dgm:prSet/>
      <dgm:spPr/>
      <dgm:t>
        <a:bodyPr/>
        <a:lstStyle/>
        <a:p>
          <a:endParaRPr lang="en-US"/>
        </a:p>
      </dgm:t>
    </dgm:pt>
    <dgm:pt modelId="{9460385F-CFAA-4C59-9554-DF9A193B994F}">
      <dgm:prSet/>
      <dgm:spPr/>
      <dgm:t>
        <a:bodyPr/>
        <a:lstStyle/>
        <a:p>
          <a:r>
            <a:rPr lang="en-US"/>
            <a:t>Eg. Student loan for college students ought to be more widely available – you have stated an opinion</a:t>
          </a:r>
        </a:p>
      </dgm:t>
    </dgm:pt>
    <dgm:pt modelId="{5CA38715-7665-4F63-B574-6B6DF0C52DA7}" type="parTrans" cxnId="{1156D4A9-9720-451C-8F1C-2D646BC1CF41}">
      <dgm:prSet/>
      <dgm:spPr/>
      <dgm:t>
        <a:bodyPr/>
        <a:lstStyle/>
        <a:p>
          <a:endParaRPr lang="en-US"/>
        </a:p>
      </dgm:t>
    </dgm:pt>
    <dgm:pt modelId="{894E128B-F02B-4FDD-8291-8DE083CFE2BA}" type="sibTrans" cxnId="{1156D4A9-9720-451C-8F1C-2D646BC1CF41}">
      <dgm:prSet/>
      <dgm:spPr/>
      <dgm:t>
        <a:bodyPr/>
        <a:lstStyle/>
        <a:p>
          <a:endParaRPr lang="en-US"/>
        </a:p>
      </dgm:t>
    </dgm:pt>
    <dgm:pt modelId="{4856B46E-0D65-4A0C-B423-D73D801B029C}">
      <dgm:prSet/>
      <dgm:spPr/>
      <dgm:t>
        <a:bodyPr/>
        <a:lstStyle/>
        <a:p>
          <a:r>
            <a:rPr lang="en-US"/>
            <a:t>By opinion you have stated your position on an issue of student loan</a:t>
          </a:r>
        </a:p>
      </dgm:t>
    </dgm:pt>
    <dgm:pt modelId="{2A3AFC48-87F0-4EFD-9C77-BED9418D37B1}" type="parTrans" cxnId="{63BFE8B3-BB6F-4BF8-A8A5-89BB5EE09CD7}">
      <dgm:prSet/>
      <dgm:spPr/>
      <dgm:t>
        <a:bodyPr/>
        <a:lstStyle/>
        <a:p>
          <a:endParaRPr lang="en-US"/>
        </a:p>
      </dgm:t>
    </dgm:pt>
    <dgm:pt modelId="{F45999D1-DC69-4882-9C5E-72912A5BCA4F}" type="sibTrans" cxnId="{63BFE8B3-BB6F-4BF8-A8A5-89BB5EE09CD7}">
      <dgm:prSet/>
      <dgm:spPr/>
      <dgm:t>
        <a:bodyPr/>
        <a:lstStyle/>
        <a:p>
          <a:endParaRPr lang="en-US"/>
        </a:p>
      </dgm:t>
    </dgm:pt>
    <dgm:pt modelId="{D618A225-1DAE-42E7-8130-CE0CFD2B2DD1}">
      <dgm:prSet/>
      <dgm:spPr/>
      <dgm:t>
        <a:bodyPr/>
        <a:lstStyle/>
        <a:p>
          <a:r>
            <a:rPr lang="en-US"/>
            <a:t>But you have not made an argument in a particular sense of the word</a:t>
          </a:r>
        </a:p>
      </dgm:t>
    </dgm:pt>
    <dgm:pt modelId="{48B67E50-0CC7-480F-85EF-6981A69F7826}" type="parTrans" cxnId="{2AD44539-A37C-480C-A0CD-E69B9407B48E}">
      <dgm:prSet/>
      <dgm:spPr/>
      <dgm:t>
        <a:bodyPr/>
        <a:lstStyle/>
        <a:p>
          <a:endParaRPr lang="en-US"/>
        </a:p>
      </dgm:t>
    </dgm:pt>
    <dgm:pt modelId="{F8C80059-FA69-4377-9529-18D5763FA0F8}" type="sibTrans" cxnId="{2AD44539-A37C-480C-A0CD-E69B9407B48E}">
      <dgm:prSet/>
      <dgm:spPr/>
      <dgm:t>
        <a:bodyPr/>
        <a:lstStyle/>
        <a:p>
          <a:endParaRPr lang="en-US"/>
        </a:p>
      </dgm:t>
    </dgm:pt>
    <dgm:pt modelId="{58851257-95DB-41C0-BEC9-C7F3F0DF7818}" type="pres">
      <dgm:prSet presAssocID="{E2C3A4C7-7CA6-4434-BA50-FBEACC054862}" presName="root" presStyleCnt="0">
        <dgm:presLayoutVars>
          <dgm:dir/>
          <dgm:resizeHandles val="exact"/>
        </dgm:presLayoutVars>
      </dgm:prSet>
      <dgm:spPr/>
    </dgm:pt>
    <dgm:pt modelId="{2A3AA858-B8F4-428A-B447-CFC741E343B3}" type="pres">
      <dgm:prSet presAssocID="{E2C3A4C7-7CA6-4434-BA50-FBEACC054862}" presName="container" presStyleCnt="0">
        <dgm:presLayoutVars>
          <dgm:dir/>
          <dgm:resizeHandles val="exact"/>
        </dgm:presLayoutVars>
      </dgm:prSet>
      <dgm:spPr/>
    </dgm:pt>
    <dgm:pt modelId="{0A704AAC-AEFC-4CAB-81E2-E15327814543}" type="pres">
      <dgm:prSet presAssocID="{3081BCB8-4C60-4460-94A6-38D39108EEF5}" presName="compNode" presStyleCnt="0"/>
      <dgm:spPr/>
    </dgm:pt>
    <dgm:pt modelId="{6FE2C527-E004-4845-BEC9-204FDF688D1A}" type="pres">
      <dgm:prSet presAssocID="{3081BCB8-4C60-4460-94A6-38D39108EEF5}" presName="iconBgRect" presStyleLbl="bgShp" presStyleIdx="0" presStyleCnt="4"/>
      <dgm:spPr/>
    </dgm:pt>
    <dgm:pt modelId="{33F095B0-7AA3-4E52-AF8D-40D2017EBA84}" type="pres">
      <dgm:prSet presAssocID="{3081BCB8-4C60-4460-94A6-38D39108EEF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4561FB60-4DDF-40C0-A454-6D7217631D3A}" type="pres">
      <dgm:prSet presAssocID="{3081BCB8-4C60-4460-94A6-38D39108EEF5}" presName="spaceRect" presStyleCnt="0"/>
      <dgm:spPr/>
    </dgm:pt>
    <dgm:pt modelId="{1E45E7CA-13B7-45C6-B4AA-9089FDF92861}" type="pres">
      <dgm:prSet presAssocID="{3081BCB8-4C60-4460-94A6-38D39108EEF5}" presName="textRect" presStyleLbl="revTx" presStyleIdx="0" presStyleCnt="4">
        <dgm:presLayoutVars>
          <dgm:chMax val="1"/>
          <dgm:chPref val="1"/>
        </dgm:presLayoutVars>
      </dgm:prSet>
      <dgm:spPr/>
    </dgm:pt>
    <dgm:pt modelId="{22A3EED0-AF6D-49A7-BD76-A4A343120768}" type="pres">
      <dgm:prSet presAssocID="{587EBF8E-0C42-4803-BEE0-67EE91249F7F}" presName="sibTrans" presStyleLbl="sibTrans2D1" presStyleIdx="0" presStyleCnt="0"/>
      <dgm:spPr/>
    </dgm:pt>
    <dgm:pt modelId="{E6678FC6-F1CF-46E1-BED4-4420E4965E6E}" type="pres">
      <dgm:prSet presAssocID="{9460385F-CFAA-4C59-9554-DF9A193B994F}" presName="compNode" presStyleCnt="0"/>
      <dgm:spPr/>
    </dgm:pt>
    <dgm:pt modelId="{57827B0A-3BF6-480C-8C70-AD2BD2A93BB9}" type="pres">
      <dgm:prSet presAssocID="{9460385F-CFAA-4C59-9554-DF9A193B994F}" presName="iconBgRect" presStyleLbl="bgShp" presStyleIdx="1" presStyleCnt="4"/>
      <dgm:spPr/>
    </dgm:pt>
    <dgm:pt modelId="{756288C2-E6E3-4BC6-8B62-A4001966F482}" type="pres">
      <dgm:prSet presAssocID="{9460385F-CFAA-4C59-9554-DF9A193B994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482A9D5A-CB47-4117-A215-318BD5DA211B}" type="pres">
      <dgm:prSet presAssocID="{9460385F-CFAA-4C59-9554-DF9A193B994F}" presName="spaceRect" presStyleCnt="0"/>
      <dgm:spPr/>
    </dgm:pt>
    <dgm:pt modelId="{AE92283B-C3BC-439F-A665-3B228352E28C}" type="pres">
      <dgm:prSet presAssocID="{9460385F-CFAA-4C59-9554-DF9A193B994F}" presName="textRect" presStyleLbl="revTx" presStyleIdx="1" presStyleCnt="4">
        <dgm:presLayoutVars>
          <dgm:chMax val="1"/>
          <dgm:chPref val="1"/>
        </dgm:presLayoutVars>
      </dgm:prSet>
      <dgm:spPr/>
    </dgm:pt>
    <dgm:pt modelId="{B99FFCF5-4B16-4496-B0FF-FA2669860FEA}" type="pres">
      <dgm:prSet presAssocID="{894E128B-F02B-4FDD-8291-8DE083CFE2BA}" presName="sibTrans" presStyleLbl="sibTrans2D1" presStyleIdx="0" presStyleCnt="0"/>
      <dgm:spPr/>
    </dgm:pt>
    <dgm:pt modelId="{818DBAC4-B50B-4238-AC2C-27E234CB5ED3}" type="pres">
      <dgm:prSet presAssocID="{4856B46E-0D65-4A0C-B423-D73D801B029C}" presName="compNode" presStyleCnt="0"/>
      <dgm:spPr/>
    </dgm:pt>
    <dgm:pt modelId="{99C64618-69C7-4650-98B0-4B0D97B9406B}" type="pres">
      <dgm:prSet presAssocID="{4856B46E-0D65-4A0C-B423-D73D801B029C}" presName="iconBgRect" presStyleLbl="bgShp" presStyleIdx="2" presStyleCnt="4"/>
      <dgm:spPr/>
    </dgm:pt>
    <dgm:pt modelId="{8CCF041E-DE75-4BA6-89AD-91EAFDA84370}" type="pres">
      <dgm:prSet presAssocID="{4856B46E-0D65-4A0C-B423-D73D801B029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A0F9A95-2B8F-4809-A2AF-CD597E8454C4}" type="pres">
      <dgm:prSet presAssocID="{4856B46E-0D65-4A0C-B423-D73D801B029C}" presName="spaceRect" presStyleCnt="0"/>
      <dgm:spPr/>
    </dgm:pt>
    <dgm:pt modelId="{24FDA1E5-6824-4011-8840-B1039C05BD0B}" type="pres">
      <dgm:prSet presAssocID="{4856B46E-0D65-4A0C-B423-D73D801B029C}" presName="textRect" presStyleLbl="revTx" presStyleIdx="2" presStyleCnt="4">
        <dgm:presLayoutVars>
          <dgm:chMax val="1"/>
          <dgm:chPref val="1"/>
        </dgm:presLayoutVars>
      </dgm:prSet>
      <dgm:spPr/>
    </dgm:pt>
    <dgm:pt modelId="{7A162E38-DE99-4EDE-B5D5-5F12A55A9FD0}" type="pres">
      <dgm:prSet presAssocID="{F45999D1-DC69-4882-9C5E-72912A5BCA4F}" presName="sibTrans" presStyleLbl="sibTrans2D1" presStyleIdx="0" presStyleCnt="0"/>
      <dgm:spPr/>
    </dgm:pt>
    <dgm:pt modelId="{EB7DD6F6-E680-49E4-B576-366486678DB4}" type="pres">
      <dgm:prSet presAssocID="{D618A225-1DAE-42E7-8130-CE0CFD2B2DD1}" presName="compNode" presStyleCnt="0"/>
      <dgm:spPr/>
    </dgm:pt>
    <dgm:pt modelId="{B62CC5E2-F489-4D67-AC5F-FF8ACA957D7E}" type="pres">
      <dgm:prSet presAssocID="{D618A225-1DAE-42E7-8130-CE0CFD2B2DD1}" presName="iconBgRect" presStyleLbl="bgShp" presStyleIdx="3" presStyleCnt="4"/>
      <dgm:spPr/>
    </dgm:pt>
    <dgm:pt modelId="{56FC274A-BBFF-4035-8864-712EB88CF3EE}" type="pres">
      <dgm:prSet presAssocID="{D618A225-1DAE-42E7-8130-CE0CFD2B2DD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E21C94A-6188-400B-8E8A-348B63C4966D}" type="pres">
      <dgm:prSet presAssocID="{D618A225-1DAE-42E7-8130-CE0CFD2B2DD1}" presName="spaceRect" presStyleCnt="0"/>
      <dgm:spPr/>
    </dgm:pt>
    <dgm:pt modelId="{DA1890DA-69E8-44AC-B733-501588CDAB97}" type="pres">
      <dgm:prSet presAssocID="{D618A225-1DAE-42E7-8130-CE0CFD2B2DD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2E34C23-66A9-4691-89ED-506A7A732296}" type="presOf" srcId="{587EBF8E-0C42-4803-BEE0-67EE91249F7F}" destId="{22A3EED0-AF6D-49A7-BD76-A4A343120768}" srcOrd="0" destOrd="0" presId="urn:microsoft.com/office/officeart/2018/2/layout/IconCircleList"/>
    <dgm:cxn modelId="{05CEAD38-282D-4DFA-87B4-D1654CCF8E62}" srcId="{E2C3A4C7-7CA6-4434-BA50-FBEACC054862}" destId="{3081BCB8-4C60-4460-94A6-38D39108EEF5}" srcOrd="0" destOrd="0" parTransId="{225052AE-DA05-4E3D-8E8D-D38BA629D16A}" sibTransId="{587EBF8E-0C42-4803-BEE0-67EE91249F7F}"/>
    <dgm:cxn modelId="{2AD44539-A37C-480C-A0CD-E69B9407B48E}" srcId="{E2C3A4C7-7CA6-4434-BA50-FBEACC054862}" destId="{D618A225-1DAE-42E7-8130-CE0CFD2B2DD1}" srcOrd="3" destOrd="0" parTransId="{48B67E50-0CC7-480F-85EF-6981A69F7826}" sibTransId="{F8C80059-FA69-4377-9529-18D5763FA0F8}"/>
    <dgm:cxn modelId="{4997DB72-D19B-4DDE-B97A-891F5A47D2BF}" type="presOf" srcId="{9460385F-CFAA-4C59-9554-DF9A193B994F}" destId="{AE92283B-C3BC-439F-A665-3B228352E28C}" srcOrd="0" destOrd="0" presId="urn:microsoft.com/office/officeart/2018/2/layout/IconCircleList"/>
    <dgm:cxn modelId="{8424807E-6500-4E12-AA4B-74657802BAC7}" type="presOf" srcId="{F45999D1-DC69-4882-9C5E-72912A5BCA4F}" destId="{7A162E38-DE99-4EDE-B5D5-5F12A55A9FD0}" srcOrd="0" destOrd="0" presId="urn:microsoft.com/office/officeart/2018/2/layout/IconCircleList"/>
    <dgm:cxn modelId="{9420E88A-602D-4C36-9D2A-5F0A0BF1826A}" type="presOf" srcId="{894E128B-F02B-4FDD-8291-8DE083CFE2BA}" destId="{B99FFCF5-4B16-4496-B0FF-FA2669860FEA}" srcOrd="0" destOrd="0" presId="urn:microsoft.com/office/officeart/2018/2/layout/IconCircleList"/>
    <dgm:cxn modelId="{057D638B-5B2F-4C85-97F7-B7A86862C0FE}" type="presOf" srcId="{3081BCB8-4C60-4460-94A6-38D39108EEF5}" destId="{1E45E7CA-13B7-45C6-B4AA-9089FDF92861}" srcOrd="0" destOrd="0" presId="urn:microsoft.com/office/officeart/2018/2/layout/IconCircleList"/>
    <dgm:cxn modelId="{96074BA4-2BD7-41D1-A02F-08DC21F6FE75}" type="presOf" srcId="{D618A225-1DAE-42E7-8130-CE0CFD2B2DD1}" destId="{DA1890DA-69E8-44AC-B733-501588CDAB97}" srcOrd="0" destOrd="0" presId="urn:microsoft.com/office/officeart/2018/2/layout/IconCircleList"/>
    <dgm:cxn modelId="{1156D4A9-9720-451C-8F1C-2D646BC1CF41}" srcId="{E2C3A4C7-7CA6-4434-BA50-FBEACC054862}" destId="{9460385F-CFAA-4C59-9554-DF9A193B994F}" srcOrd="1" destOrd="0" parTransId="{5CA38715-7665-4F63-B574-6B6DF0C52DA7}" sibTransId="{894E128B-F02B-4FDD-8291-8DE083CFE2BA}"/>
    <dgm:cxn modelId="{63BFE8B3-BB6F-4BF8-A8A5-89BB5EE09CD7}" srcId="{E2C3A4C7-7CA6-4434-BA50-FBEACC054862}" destId="{4856B46E-0D65-4A0C-B423-D73D801B029C}" srcOrd="2" destOrd="0" parTransId="{2A3AFC48-87F0-4EFD-9C77-BED9418D37B1}" sibTransId="{F45999D1-DC69-4882-9C5E-72912A5BCA4F}"/>
    <dgm:cxn modelId="{137384C3-84CA-43D3-8816-5430DEE8D0C1}" type="presOf" srcId="{4856B46E-0D65-4A0C-B423-D73D801B029C}" destId="{24FDA1E5-6824-4011-8840-B1039C05BD0B}" srcOrd="0" destOrd="0" presId="urn:microsoft.com/office/officeart/2018/2/layout/IconCircleList"/>
    <dgm:cxn modelId="{614005FF-3CD9-493C-97C1-94C710DB5750}" type="presOf" srcId="{E2C3A4C7-7CA6-4434-BA50-FBEACC054862}" destId="{58851257-95DB-41C0-BEC9-C7F3F0DF7818}" srcOrd="0" destOrd="0" presId="urn:microsoft.com/office/officeart/2018/2/layout/IconCircleList"/>
    <dgm:cxn modelId="{D910D933-DE7A-4FC9-972C-3BAE231DEA26}" type="presParOf" srcId="{58851257-95DB-41C0-BEC9-C7F3F0DF7818}" destId="{2A3AA858-B8F4-428A-B447-CFC741E343B3}" srcOrd="0" destOrd="0" presId="urn:microsoft.com/office/officeart/2018/2/layout/IconCircleList"/>
    <dgm:cxn modelId="{B2290999-AE11-49E4-A6F2-0F2D0E44A88E}" type="presParOf" srcId="{2A3AA858-B8F4-428A-B447-CFC741E343B3}" destId="{0A704AAC-AEFC-4CAB-81E2-E15327814543}" srcOrd="0" destOrd="0" presId="urn:microsoft.com/office/officeart/2018/2/layout/IconCircleList"/>
    <dgm:cxn modelId="{5D96109F-8EFD-4C61-903D-254E3AEDE242}" type="presParOf" srcId="{0A704AAC-AEFC-4CAB-81E2-E15327814543}" destId="{6FE2C527-E004-4845-BEC9-204FDF688D1A}" srcOrd="0" destOrd="0" presId="urn:microsoft.com/office/officeart/2018/2/layout/IconCircleList"/>
    <dgm:cxn modelId="{FE55FE89-3FBF-4385-992B-6500B2FFD918}" type="presParOf" srcId="{0A704AAC-AEFC-4CAB-81E2-E15327814543}" destId="{33F095B0-7AA3-4E52-AF8D-40D2017EBA84}" srcOrd="1" destOrd="0" presId="urn:microsoft.com/office/officeart/2018/2/layout/IconCircleList"/>
    <dgm:cxn modelId="{21277BA0-D217-4947-BE9C-8EB90904311D}" type="presParOf" srcId="{0A704AAC-AEFC-4CAB-81E2-E15327814543}" destId="{4561FB60-4DDF-40C0-A454-6D7217631D3A}" srcOrd="2" destOrd="0" presId="urn:microsoft.com/office/officeart/2018/2/layout/IconCircleList"/>
    <dgm:cxn modelId="{F2115C78-511B-4A17-A37F-9A07B1DF2286}" type="presParOf" srcId="{0A704AAC-AEFC-4CAB-81E2-E15327814543}" destId="{1E45E7CA-13B7-45C6-B4AA-9089FDF92861}" srcOrd="3" destOrd="0" presId="urn:microsoft.com/office/officeart/2018/2/layout/IconCircleList"/>
    <dgm:cxn modelId="{7D734D25-B9B0-4910-A3DE-F690E81E76E0}" type="presParOf" srcId="{2A3AA858-B8F4-428A-B447-CFC741E343B3}" destId="{22A3EED0-AF6D-49A7-BD76-A4A343120768}" srcOrd="1" destOrd="0" presId="urn:microsoft.com/office/officeart/2018/2/layout/IconCircleList"/>
    <dgm:cxn modelId="{64154E03-674F-42CF-83CD-B9935FF47582}" type="presParOf" srcId="{2A3AA858-B8F4-428A-B447-CFC741E343B3}" destId="{E6678FC6-F1CF-46E1-BED4-4420E4965E6E}" srcOrd="2" destOrd="0" presId="urn:microsoft.com/office/officeart/2018/2/layout/IconCircleList"/>
    <dgm:cxn modelId="{218F3989-14ED-48A2-97CA-00DA4377B063}" type="presParOf" srcId="{E6678FC6-F1CF-46E1-BED4-4420E4965E6E}" destId="{57827B0A-3BF6-480C-8C70-AD2BD2A93BB9}" srcOrd="0" destOrd="0" presId="urn:microsoft.com/office/officeart/2018/2/layout/IconCircleList"/>
    <dgm:cxn modelId="{6B387955-BC5F-446A-BFB1-846F32409C98}" type="presParOf" srcId="{E6678FC6-F1CF-46E1-BED4-4420E4965E6E}" destId="{756288C2-E6E3-4BC6-8B62-A4001966F482}" srcOrd="1" destOrd="0" presId="urn:microsoft.com/office/officeart/2018/2/layout/IconCircleList"/>
    <dgm:cxn modelId="{D496694C-437A-4950-9629-38EA90E12010}" type="presParOf" srcId="{E6678FC6-F1CF-46E1-BED4-4420E4965E6E}" destId="{482A9D5A-CB47-4117-A215-318BD5DA211B}" srcOrd="2" destOrd="0" presId="urn:microsoft.com/office/officeart/2018/2/layout/IconCircleList"/>
    <dgm:cxn modelId="{43D1AB0A-42E4-4CC1-8048-BAEAB54F54E6}" type="presParOf" srcId="{E6678FC6-F1CF-46E1-BED4-4420E4965E6E}" destId="{AE92283B-C3BC-439F-A665-3B228352E28C}" srcOrd="3" destOrd="0" presId="urn:microsoft.com/office/officeart/2018/2/layout/IconCircleList"/>
    <dgm:cxn modelId="{A46B497F-177B-4E44-B81E-4EA9AE4C149F}" type="presParOf" srcId="{2A3AA858-B8F4-428A-B447-CFC741E343B3}" destId="{B99FFCF5-4B16-4496-B0FF-FA2669860FEA}" srcOrd="3" destOrd="0" presId="urn:microsoft.com/office/officeart/2018/2/layout/IconCircleList"/>
    <dgm:cxn modelId="{9A6E08E0-E29E-4039-B216-C6B25072125A}" type="presParOf" srcId="{2A3AA858-B8F4-428A-B447-CFC741E343B3}" destId="{818DBAC4-B50B-4238-AC2C-27E234CB5ED3}" srcOrd="4" destOrd="0" presId="urn:microsoft.com/office/officeart/2018/2/layout/IconCircleList"/>
    <dgm:cxn modelId="{C7351A02-A00E-433A-9583-5619BC22FE19}" type="presParOf" srcId="{818DBAC4-B50B-4238-AC2C-27E234CB5ED3}" destId="{99C64618-69C7-4650-98B0-4B0D97B9406B}" srcOrd="0" destOrd="0" presId="urn:microsoft.com/office/officeart/2018/2/layout/IconCircleList"/>
    <dgm:cxn modelId="{E495FBB5-BA1F-4BED-8FB9-36D5AEFB716F}" type="presParOf" srcId="{818DBAC4-B50B-4238-AC2C-27E234CB5ED3}" destId="{8CCF041E-DE75-4BA6-89AD-91EAFDA84370}" srcOrd="1" destOrd="0" presId="urn:microsoft.com/office/officeart/2018/2/layout/IconCircleList"/>
    <dgm:cxn modelId="{1EC9067E-96C4-4593-BC80-66090D344348}" type="presParOf" srcId="{818DBAC4-B50B-4238-AC2C-27E234CB5ED3}" destId="{9A0F9A95-2B8F-4809-A2AF-CD597E8454C4}" srcOrd="2" destOrd="0" presId="urn:microsoft.com/office/officeart/2018/2/layout/IconCircleList"/>
    <dgm:cxn modelId="{5A267ADE-A3EF-461C-84F8-2D9A9E46E4B4}" type="presParOf" srcId="{818DBAC4-B50B-4238-AC2C-27E234CB5ED3}" destId="{24FDA1E5-6824-4011-8840-B1039C05BD0B}" srcOrd="3" destOrd="0" presId="urn:microsoft.com/office/officeart/2018/2/layout/IconCircleList"/>
    <dgm:cxn modelId="{767BB73A-F5B3-4F68-B6DB-97C671DC4433}" type="presParOf" srcId="{2A3AA858-B8F4-428A-B447-CFC741E343B3}" destId="{7A162E38-DE99-4EDE-B5D5-5F12A55A9FD0}" srcOrd="5" destOrd="0" presId="urn:microsoft.com/office/officeart/2018/2/layout/IconCircleList"/>
    <dgm:cxn modelId="{5EC5532A-65CF-4D9F-9339-2ADDDD249222}" type="presParOf" srcId="{2A3AA858-B8F4-428A-B447-CFC741E343B3}" destId="{EB7DD6F6-E680-49E4-B576-366486678DB4}" srcOrd="6" destOrd="0" presId="urn:microsoft.com/office/officeart/2018/2/layout/IconCircleList"/>
    <dgm:cxn modelId="{FD90EBA9-24FE-4F34-9459-9FD3BF7843C6}" type="presParOf" srcId="{EB7DD6F6-E680-49E4-B576-366486678DB4}" destId="{B62CC5E2-F489-4D67-AC5F-FF8ACA957D7E}" srcOrd="0" destOrd="0" presId="urn:microsoft.com/office/officeart/2018/2/layout/IconCircleList"/>
    <dgm:cxn modelId="{BADD1803-2E47-49DC-87F4-E461F5DDF8B9}" type="presParOf" srcId="{EB7DD6F6-E680-49E4-B576-366486678DB4}" destId="{56FC274A-BBFF-4035-8864-712EB88CF3EE}" srcOrd="1" destOrd="0" presId="urn:microsoft.com/office/officeart/2018/2/layout/IconCircleList"/>
    <dgm:cxn modelId="{B60C221D-BF64-4F28-8D9D-97486D84EDA1}" type="presParOf" srcId="{EB7DD6F6-E680-49E4-B576-366486678DB4}" destId="{BE21C94A-6188-400B-8E8A-348B63C4966D}" srcOrd="2" destOrd="0" presId="urn:microsoft.com/office/officeart/2018/2/layout/IconCircleList"/>
    <dgm:cxn modelId="{43F30256-A591-4D73-B5E5-E19741B10FFB}" type="presParOf" srcId="{EB7DD6F6-E680-49E4-B576-366486678DB4}" destId="{DA1890DA-69E8-44AC-B733-501588CDAB9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F5F0A7-5880-45AE-8A30-35B3B421D7F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A80E4F4-3D74-45EF-89D6-487547B349B0}">
      <dgm:prSet/>
      <dgm:spPr/>
      <dgm:t>
        <a:bodyPr/>
        <a:lstStyle/>
        <a:p>
          <a:pPr>
            <a:defRPr cap="all"/>
          </a:pPr>
          <a:r>
            <a:rPr lang="en-US"/>
            <a:t>No argument can begin until someone asserts something or “ventures an opinion”</a:t>
          </a:r>
        </a:p>
      </dgm:t>
    </dgm:pt>
    <dgm:pt modelId="{454ED550-D7B2-49D3-A323-A0740D891804}" type="parTrans" cxnId="{991362D4-953B-4AA4-802C-7BFA5C8D43E8}">
      <dgm:prSet/>
      <dgm:spPr/>
      <dgm:t>
        <a:bodyPr/>
        <a:lstStyle/>
        <a:p>
          <a:endParaRPr lang="en-US"/>
        </a:p>
      </dgm:t>
    </dgm:pt>
    <dgm:pt modelId="{1AF0C41A-2719-4607-85E6-2449FD2223C1}" type="sibTrans" cxnId="{991362D4-953B-4AA4-802C-7BFA5C8D43E8}">
      <dgm:prSet/>
      <dgm:spPr/>
      <dgm:t>
        <a:bodyPr/>
        <a:lstStyle/>
        <a:p>
          <a:endParaRPr lang="en-US"/>
        </a:p>
      </dgm:t>
    </dgm:pt>
    <dgm:pt modelId="{9D8C2A0F-30C9-4E1E-A667-A2CADD564D89}">
      <dgm:prSet/>
      <dgm:spPr/>
      <dgm:t>
        <a:bodyPr/>
        <a:lstStyle/>
        <a:p>
          <a:pPr>
            <a:defRPr cap="all"/>
          </a:pPr>
          <a:r>
            <a:rPr lang="en-US"/>
            <a:t>We must care about our opinions as a matter of self respect to want them heard</a:t>
          </a:r>
        </a:p>
      </dgm:t>
    </dgm:pt>
    <dgm:pt modelId="{418DC8B9-D017-4D42-93BF-A22A20A10443}" type="parTrans" cxnId="{37CB236D-E64A-4C2E-A5A2-4A8180A8A67C}">
      <dgm:prSet/>
      <dgm:spPr/>
      <dgm:t>
        <a:bodyPr/>
        <a:lstStyle/>
        <a:p>
          <a:endParaRPr lang="en-US"/>
        </a:p>
      </dgm:t>
    </dgm:pt>
    <dgm:pt modelId="{86BC3382-6A05-4EE5-9AEA-AE5EE0300EDA}" type="sibTrans" cxnId="{37CB236D-E64A-4C2E-A5A2-4A8180A8A67C}">
      <dgm:prSet/>
      <dgm:spPr/>
      <dgm:t>
        <a:bodyPr/>
        <a:lstStyle/>
        <a:p>
          <a:endParaRPr lang="en-US"/>
        </a:p>
      </dgm:t>
    </dgm:pt>
    <dgm:pt modelId="{9AE532A6-CA6C-40AB-B900-245C6FBB12D1}">
      <dgm:prSet/>
      <dgm:spPr/>
      <dgm:t>
        <a:bodyPr/>
        <a:lstStyle/>
        <a:p>
          <a:pPr>
            <a:defRPr cap="all"/>
          </a:pPr>
          <a:r>
            <a:rPr lang="en-US"/>
            <a:t>We must not let our feelings get in the way</a:t>
          </a:r>
        </a:p>
      </dgm:t>
    </dgm:pt>
    <dgm:pt modelId="{EA5A1A0B-4CB2-4608-B6A7-9E8347A63AC1}" type="parTrans" cxnId="{2782397E-8A55-47B7-9D89-FA9B2B3416AD}">
      <dgm:prSet/>
      <dgm:spPr/>
      <dgm:t>
        <a:bodyPr/>
        <a:lstStyle/>
        <a:p>
          <a:endParaRPr lang="en-US"/>
        </a:p>
      </dgm:t>
    </dgm:pt>
    <dgm:pt modelId="{215BE22B-38DB-4DDD-91EE-E12667FF39F9}" type="sibTrans" cxnId="{2782397E-8A55-47B7-9D89-FA9B2B3416AD}">
      <dgm:prSet/>
      <dgm:spPr/>
      <dgm:t>
        <a:bodyPr/>
        <a:lstStyle/>
        <a:p>
          <a:endParaRPr lang="en-US"/>
        </a:p>
      </dgm:t>
    </dgm:pt>
    <dgm:pt modelId="{C5E5B591-1929-4E5D-82A6-9A3A1679BD72}">
      <dgm:prSet/>
      <dgm:spPr/>
      <dgm:t>
        <a:bodyPr/>
        <a:lstStyle/>
        <a:p>
          <a:pPr>
            <a:defRPr cap="all"/>
          </a:pPr>
          <a:r>
            <a:rPr lang="en-US"/>
            <a:t>We must not be defensive when our opinions are questioned</a:t>
          </a:r>
        </a:p>
      </dgm:t>
    </dgm:pt>
    <dgm:pt modelId="{0CFAF2F1-8346-462C-9F47-10A991354428}" type="parTrans" cxnId="{26CE511E-D4ED-4343-ADD2-D776E6AC5846}">
      <dgm:prSet/>
      <dgm:spPr/>
      <dgm:t>
        <a:bodyPr/>
        <a:lstStyle/>
        <a:p>
          <a:endParaRPr lang="en-US"/>
        </a:p>
      </dgm:t>
    </dgm:pt>
    <dgm:pt modelId="{CC91D01E-03F1-42C9-B935-3E30908CBCEC}" type="sibTrans" cxnId="{26CE511E-D4ED-4343-ADD2-D776E6AC5846}">
      <dgm:prSet/>
      <dgm:spPr/>
      <dgm:t>
        <a:bodyPr/>
        <a:lstStyle/>
        <a:p>
          <a:endParaRPr lang="en-US"/>
        </a:p>
      </dgm:t>
    </dgm:pt>
    <dgm:pt modelId="{D962C1F0-656A-4278-9DCF-CA2F0E0B71C6}">
      <dgm:prSet/>
      <dgm:spPr/>
      <dgm:t>
        <a:bodyPr/>
        <a:lstStyle/>
        <a:p>
          <a:pPr>
            <a:defRPr cap="all"/>
          </a:pPr>
          <a:r>
            <a:rPr lang="en-US"/>
            <a:t>We must listen to others </a:t>
          </a:r>
        </a:p>
      </dgm:t>
    </dgm:pt>
    <dgm:pt modelId="{7AC689DE-4536-45CD-BF4D-FB184E01791C}" type="parTrans" cxnId="{B8427564-DA98-4E94-9BB7-555E888D09F9}">
      <dgm:prSet/>
      <dgm:spPr/>
      <dgm:t>
        <a:bodyPr/>
        <a:lstStyle/>
        <a:p>
          <a:endParaRPr lang="en-US"/>
        </a:p>
      </dgm:t>
    </dgm:pt>
    <dgm:pt modelId="{A5650C76-225C-4CE2-9DEB-F82CAD027326}" type="sibTrans" cxnId="{B8427564-DA98-4E94-9BB7-555E888D09F9}">
      <dgm:prSet/>
      <dgm:spPr/>
      <dgm:t>
        <a:bodyPr/>
        <a:lstStyle/>
        <a:p>
          <a:endParaRPr lang="en-US"/>
        </a:p>
      </dgm:t>
    </dgm:pt>
    <dgm:pt modelId="{749083AF-48F7-4BBD-8772-AC91FA27E1D0}">
      <dgm:prSet/>
      <dgm:spPr/>
      <dgm:t>
        <a:bodyPr/>
        <a:lstStyle/>
        <a:p>
          <a:pPr>
            <a:defRPr cap="all"/>
          </a:pPr>
          <a:r>
            <a:rPr lang="en-US"/>
            <a:t>We must offer responses intended to help and not hurt</a:t>
          </a:r>
        </a:p>
      </dgm:t>
    </dgm:pt>
    <dgm:pt modelId="{5D0AF8DA-9F92-4F4A-8B3C-2EE3AACD610C}" type="parTrans" cxnId="{E37499EE-2A14-4361-8D96-F0E8861655F8}">
      <dgm:prSet/>
      <dgm:spPr/>
      <dgm:t>
        <a:bodyPr/>
        <a:lstStyle/>
        <a:p>
          <a:endParaRPr lang="en-US"/>
        </a:p>
      </dgm:t>
    </dgm:pt>
    <dgm:pt modelId="{CB2273E4-5428-4931-9D67-53FD2BD9D6E5}" type="sibTrans" cxnId="{E37499EE-2A14-4361-8D96-F0E8861655F8}">
      <dgm:prSet/>
      <dgm:spPr/>
      <dgm:t>
        <a:bodyPr/>
        <a:lstStyle/>
        <a:p>
          <a:endParaRPr lang="en-US"/>
        </a:p>
      </dgm:t>
    </dgm:pt>
    <dgm:pt modelId="{B0C01F39-5294-4578-9F8D-0370056AC000}" type="pres">
      <dgm:prSet presAssocID="{E8F5F0A7-5880-45AE-8A30-35B3B421D7F4}" presName="root" presStyleCnt="0">
        <dgm:presLayoutVars>
          <dgm:dir/>
          <dgm:resizeHandles val="exact"/>
        </dgm:presLayoutVars>
      </dgm:prSet>
      <dgm:spPr/>
    </dgm:pt>
    <dgm:pt modelId="{B6A0E14F-51C0-4E63-80A1-24B95796F75A}" type="pres">
      <dgm:prSet presAssocID="{7A80E4F4-3D74-45EF-89D6-487547B349B0}" presName="compNode" presStyleCnt="0"/>
      <dgm:spPr/>
    </dgm:pt>
    <dgm:pt modelId="{008D0262-4AA6-4E63-8090-AAAE04A0D15C}" type="pres">
      <dgm:prSet presAssocID="{7A80E4F4-3D74-45EF-89D6-487547B349B0}" presName="iconBgRect" presStyleLbl="bgShp" presStyleIdx="0" presStyleCnt="6"/>
      <dgm:spPr/>
    </dgm:pt>
    <dgm:pt modelId="{234F4201-6C15-4874-A139-AC77382FA87B}" type="pres">
      <dgm:prSet presAssocID="{7A80E4F4-3D74-45EF-89D6-487547B349B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911BE3DC-9C43-4551-954D-16E86B319C14}" type="pres">
      <dgm:prSet presAssocID="{7A80E4F4-3D74-45EF-89D6-487547B349B0}" presName="spaceRect" presStyleCnt="0"/>
      <dgm:spPr/>
    </dgm:pt>
    <dgm:pt modelId="{6FACC92D-D745-41EF-8D8A-22BC5A1416DD}" type="pres">
      <dgm:prSet presAssocID="{7A80E4F4-3D74-45EF-89D6-487547B349B0}" presName="textRect" presStyleLbl="revTx" presStyleIdx="0" presStyleCnt="6">
        <dgm:presLayoutVars>
          <dgm:chMax val="1"/>
          <dgm:chPref val="1"/>
        </dgm:presLayoutVars>
      </dgm:prSet>
      <dgm:spPr/>
    </dgm:pt>
    <dgm:pt modelId="{24911B54-4F63-4DA1-ADC9-5526EE104CBD}" type="pres">
      <dgm:prSet presAssocID="{1AF0C41A-2719-4607-85E6-2449FD2223C1}" presName="sibTrans" presStyleCnt="0"/>
      <dgm:spPr/>
    </dgm:pt>
    <dgm:pt modelId="{A4DCEDB3-3D8B-4B44-A1A6-F5326BDA5DBB}" type="pres">
      <dgm:prSet presAssocID="{9D8C2A0F-30C9-4E1E-A667-A2CADD564D89}" presName="compNode" presStyleCnt="0"/>
      <dgm:spPr/>
    </dgm:pt>
    <dgm:pt modelId="{086A75A9-8D8B-461D-86F0-EDEDC3A8E0C2}" type="pres">
      <dgm:prSet presAssocID="{9D8C2A0F-30C9-4E1E-A667-A2CADD564D89}" presName="iconBgRect" presStyleLbl="bgShp" presStyleIdx="1" presStyleCnt="6"/>
      <dgm:spPr/>
    </dgm:pt>
    <dgm:pt modelId="{5CEF3426-25A2-4C24-ADAE-E008EC180F99}" type="pres">
      <dgm:prSet presAssocID="{9D8C2A0F-30C9-4E1E-A667-A2CADD564D8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FB1AF0E4-AD05-483D-8D6C-671A5F2E23AA}" type="pres">
      <dgm:prSet presAssocID="{9D8C2A0F-30C9-4E1E-A667-A2CADD564D89}" presName="spaceRect" presStyleCnt="0"/>
      <dgm:spPr/>
    </dgm:pt>
    <dgm:pt modelId="{76DA9E56-B0B3-4B83-A346-FDBA9EB6A4C5}" type="pres">
      <dgm:prSet presAssocID="{9D8C2A0F-30C9-4E1E-A667-A2CADD564D89}" presName="textRect" presStyleLbl="revTx" presStyleIdx="1" presStyleCnt="6">
        <dgm:presLayoutVars>
          <dgm:chMax val="1"/>
          <dgm:chPref val="1"/>
        </dgm:presLayoutVars>
      </dgm:prSet>
      <dgm:spPr/>
    </dgm:pt>
    <dgm:pt modelId="{6DB29BB6-42E6-42BF-9B60-FCA91B2B3250}" type="pres">
      <dgm:prSet presAssocID="{86BC3382-6A05-4EE5-9AEA-AE5EE0300EDA}" presName="sibTrans" presStyleCnt="0"/>
      <dgm:spPr/>
    </dgm:pt>
    <dgm:pt modelId="{9A0EA277-6FB6-4768-9F5D-E2C05349EF5B}" type="pres">
      <dgm:prSet presAssocID="{9AE532A6-CA6C-40AB-B900-245C6FBB12D1}" presName="compNode" presStyleCnt="0"/>
      <dgm:spPr/>
    </dgm:pt>
    <dgm:pt modelId="{B3142030-6666-4894-A54D-9EF315E26A96}" type="pres">
      <dgm:prSet presAssocID="{9AE532A6-CA6C-40AB-B900-245C6FBB12D1}" presName="iconBgRect" presStyleLbl="bgShp" presStyleIdx="2" presStyleCnt="6"/>
      <dgm:spPr/>
    </dgm:pt>
    <dgm:pt modelId="{89B57CCB-74A0-499F-86AD-7CBDCE1335FF}" type="pres">
      <dgm:prSet presAssocID="{9AE532A6-CA6C-40AB-B900-245C6FBB12D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ry Face with No Fill"/>
        </a:ext>
      </dgm:extLst>
    </dgm:pt>
    <dgm:pt modelId="{F3475DCF-5A0A-4C6C-8E99-C04D541216FB}" type="pres">
      <dgm:prSet presAssocID="{9AE532A6-CA6C-40AB-B900-245C6FBB12D1}" presName="spaceRect" presStyleCnt="0"/>
      <dgm:spPr/>
    </dgm:pt>
    <dgm:pt modelId="{82793D67-AAD6-4649-82BA-F857FA4B1FA0}" type="pres">
      <dgm:prSet presAssocID="{9AE532A6-CA6C-40AB-B900-245C6FBB12D1}" presName="textRect" presStyleLbl="revTx" presStyleIdx="2" presStyleCnt="6">
        <dgm:presLayoutVars>
          <dgm:chMax val="1"/>
          <dgm:chPref val="1"/>
        </dgm:presLayoutVars>
      </dgm:prSet>
      <dgm:spPr/>
    </dgm:pt>
    <dgm:pt modelId="{227DED5B-0D71-47D5-8928-8A5779F8FB88}" type="pres">
      <dgm:prSet presAssocID="{215BE22B-38DB-4DDD-91EE-E12667FF39F9}" presName="sibTrans" presStyleCnt="0"/>
      <dgm:spPr/>
    </dgm:pt>
    <dgm:pt modelId="{1F6DDE5C-A339-4118-9699-FD69FE2B4F7A}" type="pres">
      <dgm:prSet presAssocID="{C5E5B591-1929-4E5D-82A6-9A3A1679BD72}" presName="compNode" presStyleCnt="0"/>
      <dgm:spPr/>
    </dgm:pt>
    <dgm:pt modelId="{5584965A-3175-49DA-A6DA-0EC90943A0CB}" type="pres">
      <dgm:prSet presAssocID="{C5E5B591-1929-4E5D-82A6-9A3A1679BD72}" presName="iconBgRect" presStyleLbl="bgShp" presStyleIdx="3" presStyleCnt="6"/>
      <dgm:spPr/>
    </dgm:pt>
    <dgm:pt modelId="{498D034F-B83F-455C-8A99-EF85317D5434}" type="pres">
      <dgm:prSet presAssocID="{C5E5B591-1929-4E5D-82A6-9A3A1679BD7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CD61426E-C6EC-4BDA-B56C-1DB756BEC034}" type="pres">
      <dgm:prSet presAssocID="{C5E5B591-1929-4E5D-82A6-9A3A1679BD72}" presName="spaceRect" presStyleCnt="0"/>
      <dgm:spPr/>
    </dgm:pt>
    <dgm:pt modelId="{043C7017-8430-4C03-BB6D-E12CB2780287}" type="pres">
      <dgm:prSet presAssocID="{C5E5B591-1929-4E5D-82A6-9A3A1679BD72}" presName="textRect" presStyleLbl="revTx" presStyleIdx="3" presStyleCnt="6">
        <dgm:presLayoutVars>
          <dgm:chMax val="1"/>
          <dgm:chPref val="1"/>
        </dgm:presLayoutVars>
      </dgm:prSet>
      <dgm:spPr/>
    </dgm:pt>
    <dgm:pt modelId="{E29F3073-BF43-4755-AE5A-CBFCD00049CD}" type="pres">
      <dgm:prSet presAssocID="{CC91D01E-03F1-42C9-B935-3E30908CBCEC}" presName="sibTrans" presStyleCnt="0"/>
      <dgm:spPr/>
    </dgm:pt>
    <dgm:pt modelId="{82FAF881-371A-4C32-8D47-53D918BF1288}" type="pres">
      <dgm:prSet presAssocID="{D962C1F0-656A-4278-9DCF-CA2F0E0B71C6}" presName="compNode" presStyleCnt="0"/>
      <dgm:spPr/>
    </dgm:pt>
    <dgm:pt modelId="{8FC7520F-7B53-4C3C-BF73-B92FF7679D51}" type="pres">
      <dgm:prSet presAssocID="{D962C1F0-656A-4278-9DCF-CA2F0E0B71C6}" presName="iconBgRect" presStyleLbl="bgShp" presStyleIdx="4" presStyleCnt="6"/>
      <dgm:spPr/>
    </dgm:pt>
    <dgm:pt modelId="{225CEF3C-918D-41C4-8F8B-2F97214C36F7}" type="pres">
      <dgm:prSet presAssocID="{D962C1F0-656A-4278-9DCF-CA2F0E0B71C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5205E34E-CAC2-4E94-881D-B22C40F18F29}" type="pres">
      <dgm:prSet presAssocID="{D962C1F0-656A-4278-9DCF-CA2F0E0B71C6}" presName="spaceRect" presStyleCnt="0"/>
      <dgm:spPr/>
    </dgm:pt>
    <dgm:pt modelId="{343A5321-9E5D-4A77-AC55-E6A5BDD04124}" type="pres">
      <dgm:prSet presAssocID="{D962C1F0-656A-4278-9DCF-CA2F0E0B71C6}" presName="textRect" presStyleLbl="revTx" presStyleIdx="4" presStyleCnt="6">
        <dgm:presLayoutVars>
          <dgm:chMax val="1"/>
          <dgm:chPref val="1"/>
        </dgm:presLayoutVars>
      </dgm:prSet>
      <dgm:spPr/>
    </dgm:pt>
    <dgm:pt modelId="{5D865323-1647-4E7D-8071-DEEC9765B01D}" type="pres">
      <dgm:prSet presAssocID="{A5650C76-225C-4CE2-9DEB-F82CAD027326}" presName="sibTrans" presStyleCnt="0"/>
      <dgm:spPr/>
    </dgm:pt>
    <dgm:pt modelId="{F38D37CE-0743-4FEE-BD20-D4EAB81B6ECC}" type="pres">
      <dgm:prSet presAssocID="{749083AF-48F7-4BBD-8772-AC91FA27E1D0}" presName="compNode" presStyleCnt="0"/>
      <dgm:spPr/>
    </dgm:pt>
    <dgm:pt modelId="{5EE39049-8099-4481-83DD-C80A840EB9BE}" type="pres">
      <dgm:prSet presAssocID="{749083AF-48F7-4BBD-8772-AC91FA27E1D0}" presName="iconBgRect" presStyleLbl="bgShp" presStyleIdx="5" presStyleCnt="6"/>
      <dgm:spPr/>
    </dgm:pt>
    <dgm:pt modelId="{BEF26C12-77E7-4FD5-B4BF-5787DFF4CA8C}" type="pres">
      <dgm:prSet presAssocID="{749083AF-48F7-4BBD-8772-AC91FA27E1D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A3DAB57B-23C1-40B4-8090-2D658A374D1D}" type="pres">
      <dgm:prSet presAssocID="{749083AF-48F7-4BBD-8772-AC91FA27E1D0}" presName="spaceRect" presStyleCnt="0"/>
      <dgm:spPr/>
    </dgm:pt>
    <dgm:pt modelId="{A743BD49-BE92-4323-9374-FA843C303248}" type="pres">
      <dgm:prSet presAssocID="{749083AF-48F7-4BBD-8772-AC91FA27E1D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575DD18-1EFF-493A-BE47-D9F080BB57F3}" type="presOf" srcId="{9AE532A6-CA6C-40AB-B900-245C6FBB12D1}" destId="{82793D67-AAD6-4649-82BA-F857FA4B1FA0}" srcOrd="0" destOrd="0" presId="urn:microsoft.com/office/officeart/2018/5/layout/IconCircleLabelList"/>
    <dgm:cxn modelId="{26CE511E-D4ED-4343-ADD2-D776E6AC5846}" srcId="{E8F5F0A7-5880-45AE-8A30-35B3B421D7F4}" destId="{C5E5B591-1929-4E5D-82A6-9A3A1679BD72}" srcOrd="3" destOrd="0" parTransId="{0CFAF2F1-8346-462C-9F47-10A991354428}" sibTransId="{CC91D01E-03F1-42C9-B935-3E30908CBCEC}"/>
    <dgm:cxn modelId="{5283375D-5C47-4C4D-BCF7-201B516415A2}" type="presOf" srcId="{D962C1F0-656A-4278-9DCF-CA2F0E0B71C6}" destId="{343A5321-9E5D-4A77-AC55-E6A5BDD04124}" srcOrd="0" destOrd="0" presId="urn:microsoft.com/office/officeart/2018/5/layout/IconCircleLabelList"/>
    <dgm:cxn modelId="{B8427564-DA98-4E94-9BB7-555E888D09F9}" srcId="{E8F5F0A7-5880-45AE-8A30-35B3B421D7F4}" destId="{D962C1F0-656A-4278-9DCF-CA2F0E0B71C6}" srcOrd="4" destOrd="0" parTransId="{7AC689DE-4536-45CD-BF4D-FB184E01791C}" sibTransId="{A5650C76-225C-4CE2-9DEB-F82CAD027326}"/>
    <dgm:cxn modelId="{41C57449-2214-4B56-95F7-F409A424B671}" type="presOf" srcId="{9D8C2A0F-30C9-4E1E-A667-A2CADD564D89}" destId="{76DA9E56-B0B3-4B83-A346-FDBA9EB6A4C5}" srcOrd="0" destOrd="0" presId="urn:microsoft.com/office/officeart/2018/5/layout/IconCircleLabelList"/>
    <dgm:cxn modelId="{37CB236D-E64A-4C2E-A5A2-4A8180A8A67C}" srcId="{E8F5F0A7-5880-45AE-8A30-35B3B421D7F4}" destId="{9D8C2A0F-30C9-4E1E-A667-A2CADD564D89}" srcOrd="1" destOrd="0" parTransId="{418DC8B9-D017-4D42-93BF-A22A20A10443}" sibTransId="{86BC3382-6A05-4EE5-9AEA-AE5EE0300EDA}"/>
    <dgm:cxn modelId="{063C3F7D-9BB6-4845-B14A-5743545CEEBE}" type="presOf" srcId="{C5E5B591-1929-4E5D-82A6-9A3A1679BD72}" destId="{043C7017-8430-4C03-BB6D-E12CB2780287}" srcOrd="0" destOrd="0" presId="urn:microsoft.com/office/officeart/2018/5/layout/IconCircleLabelList"/>
    <dgm:cxn modelId="{2782397E-8A55-47B7-9D89-FA9B2B3416AD}" srcId="{E8F5F0A7-5880-45AE-8A30-35B3B421D7F4}" destId="{9AE532A6-CA6C-40AB-B900-245C6FBB12D1}" srcOrd="2" destOrd="0" parTransId="{EA5A1A0B-4CB2-4608-B6A7-9E8347A63AC1}" sibTransId="{215BE22B-38DB-4DDD-91EE-E12667FF39F9}"/>
    <dgm:cxn modelId="{70F30DA6-C81A-47DB-B94E-4FC9818BEF04}" type="presOf" srcId="{749083AF-48F7-4BBD-8772-AC91FA27E1D0}" destId="{A743BD49-BE92-4323-9374-FA843C303248}" srcOrd="0" destOrd="0" presId="urn:microsoft.com/office/officeart/2018/5/layout/IconCircleLabelList"/>
    <dgm:cxn modelId="{38FB1BC8-C1E7-4016-8393-96170F882B49}" type="presOf" srcId="{7A80E4F4-3D74-45EF-89D6-487547B349B0}" destId="{6FACC92D-D745-41EF-8D8A-22BC5A1416DD}" srcOrd="0" destOrd="0" presId="urn:microsoft.com/office/officeart/2018/5/layout/IconCircleLabelList"/>
    <dgm:cxn modelId="{991362D4-953B-4AA4-802C-7BFA5C8D43E8}" srcId="{E8F5F0A7-5880-45AE-8A30-35B3B421D7F4}" destId="{7A80E4F4-3D74-45EF-89D6-487547B349B0}" srcOrd="0" destOrd="0" parTransId="{454ED550-D7B2-49D3-A323-A0740D891804}" sibTransId="{1AF0C41A-2719-4607-85E6-2449FD2223C1}"/>
    <dgm:cxn modelId="{D8F025E7-D8FA-4DBB-9951-B303ED693CEF}" type="presOf" srcId="{E8F5F0A7-5880-45AE-8A30-35B3B421D7F4}" destId="{B0C01F39-5294-4578-9F8D-0370056AC000}" srcOrd="0" destOrd="0" presId="urn:microsoft.com/office/officeart/2018/5/layout/IconCircleLabelList"/>
    <dgm:cxn modelId="{E37499EE-2A14-4361-8D96-F0E8861655F8}" srcId="{E8F5F0A7-5880-45AE-8A30-35B3B421D7F4}" destId="{749083AF-48F7-4BBD-8772-AC91FA27E1D0}" srcOrd="5" destOrd="0" parTransId="{5D0AF8DA-9F92-4F4A-8B3C-2EE3AACD610C}" sibTransId="{CB2273E4-5428-4931-9D67-53FD2BD9D6E5}"/>
    <dgm:cxn modelId="{68A1ACB0-0826-4110-B791-4D9DD8EB92D0}" type="presParOf" srcId="{B0C01F39-5294-4578-9F8D-0370056AC000}" destId="{B6A0E14F-51C0-4E63-80A1-24B95796F75A}" srcOrd="0" destOrd="0" presId="urn:microsoft.com/office/officeart/2018/5/layout/IconCircleLabelList"/>
    <dgm:cxn modelId="{1D4F7535-1E24-4FFD-91A7-6F79C48ED970}" type="presParOf" srcId="{B6A0E14F-51C0-4E63-80A1-24B95796F75A}" destId="{008D0262-4AA6-4E63-8090-AAAE04A0D15C}" srcOrd="0" destOrd="0" presId="urn:microsoft.com/office/officeart/2018/5/layout/IconCircleLabelList"/>
    <dgm:cxn modelId="{370B8471-DAED-491F-B243-0D2EE93D20BD}" type="presParOf" srcId="{B6A0E14F-51C0-4E63-80A1-24B95796F75A}" destId="{234F4201-6C15-4874-A139-AC77382FA87B}" srcOrd="1" destOrd="0" presId="urn:microsoft.com/office/officeart/2018/5/layout/IconCircleLabelList"/>
    <dgm:cxn modelId="{71DB0994-B924-473D-A0C6-7887734B8258}" type="presParOf" srcId="{B6A0E14F-51C0-4E63-80A1-24B95796F75A}" destId="{911BE3DC-9C43-4551-954D-16E86B319C14}" srcOrd="2" destOrd="0" presId="urn:microsoft.com/office/officeart/2018/5/layout/IconCircleLabelList"/>
    <dgm:cxn modelId="{B48F096E-1B25-4100-B3E8-1C5B435C0C64}" type="presParOf" srcId="{B6A0E14F-51C0-4E63-80A1-24B95796F75A}" destId="{6FACC92D-D745-41EF-8D8A-22BC5A1416DD}" srcOrd="3" destOrd="0" presId="urn:microsoft.com/office/officeart/2018/5/layout/IconCircleLabelList"/>
    <dgm:cxn modelId="{9B9306F5-B9E0-479D-9973-BBA432E579C9}" type="presParOf" srcId="{B0C01F39-5294-4578-9F8D-0370056AC000}" destId="{24911B54-4F63-4DA1-ADC9-5526EE104CBD}" srcOrd="1" destOrd="0" presId="urn:microsoft.com/office/officeart/2018/5/layout/IconCircleLabelList"/>
    <dgm:cxn modelId="{8585E6DE-109C-4D47-91B7-C4D8A6D7A3A1}" type="presParOf" srcId="{B0C01F39-5294-4578-9F8D-0370056AC000}" destId="{A4DCEDB3-3D8B-4B44-A1A6-F5326BDA5DBB}" srcOrd="2" destOrd="0" presId="urn:microsoft.com/office/officeart/2018/5/layout/IconCircleLabelList"/>
    <dgm:cxn modelId="{22CEEE3C-DACC-46A6-81CD-8A4769C417B5}" type="presParOf" srcId="{A4DCEDB3-3D8B-4B44-A1A6-F5326BDA5DBB}" destId="{086A75A9-8D8B-461D-86F0-EDEDC3A8E0C2}" srcOrd="0" destOrd="0" presId="urn:microsoft.com/office/officeart/2018/5/layout/IconCircleLabelList"/>
    <dgm:cxn modelId="{6D5BAE3B-E751-4BE3-8E91-FFDB748CA474}" type="presParOf" srcId="{A4DCEDB3-3D8B-4B44-A1A6-F5326BDA5DBB}" destId="{5CEF3426-25A2-4C24-ADAE-E008EC180F99}" srcOrd="1" destOrd="0" presId="urn:microsoft.com/office/officeart/2018/5/layout/IconCircleLabelList"/>
    <dgm:cxn modelId="{3C8061F0-A7AB-4FFB-960D-0DD68C442794}" type="presParOf" srcId="{A4DCEDB3-3D8B-4B44-A1A6-F5326BDA5DBB}" destId="{FB1AF0E4-AD05-483D-8D6C-671A5F2E23AA}" srcOrd="2" destOrd="0" presId="urn:microsoft.com/office/officeart/2018/5/layout/IconCircleLabelList"/>
    <dgm:cxn modelId="{1219BEA8-3CC8-4CB7-B701-AA8F2884F306}" type="presParOf" srcId="{A4DCEDB3-3D8B-4B44-A1A6-F5326BDA5DBB}" destId="{76DA9E56-B0B3-4B83-A346-FDBA9EB6A4C5}" srcOrd="3" destOrd="0" presId="urn:microsoft.com/office/officeart/2018/5/layout/IconCircleLabelList"/>
    <dgm:cxn modelId="{0D820FA1-9C28-4E2B-BBFE-7A34908FD2E9}" type="presParOf" srcId="{B0C01F39-5294-4578-9F8D-0370056AC000}" destId="{6DB29BB6-42E6-42BF-9B60-FCA91B2B3250}" srcOrd="3" destOrd="0" presId="urn:microsoft.com/office/officeart/2018/5/layout/IconCircleLabelList"/>
    <dgm:cxn modelId="{033C7E56-5161-4059-940D-DBC9D34821E5}" type="presParOf" srcId="{B0C01F39-5294-4578-9F8D-0370056AC000}" destId="{9A0EA277-6FB6-4768-9F5D-E2C05349EF5B}" srcOrd="4" destOrd="0" presId="urn:microsoft.com/office/officeart/2018/5/layout/IconCircleLabelList"/>
    <dgm:cxn modelId="{B1209327-7002-44D7-9102-BFB7023AAC8C}" type="presParOf" srcId="{9A0EA277-6FB6-4768-9F5D-E2C05349EF5B}" destId="{B3142030-6666-4894-A54D-9EF315E26A96}" srcOrd="0" destOrd="0" presId="urn:microsoft.com/office/officeart/2018/5/layout/IconCircleLabelList"/>
    <dgm:cxn modelId="{7BB260F3-2681-4FED-93F5-7F8D4D450108}" type="presParOf" srcId="{9A0EA277-6FB6-4768-9F5D-E2C05349EF5B}" destId="{89B57CCB-74A0-499F-86AD-7CBDCE1335FF}" srcOrd="1" destOrd="0" presId="urn:microsoft.com/office/officeart/2018/5/layout/IconCircleLabelList"/>
    <dgm:cxn modelId="{7897EAE1-9C66-4350-9F7D-C022EC158D64}" type="presParOf" srcId="{9A0EA277-6FB6-4768-9F5D-E2C05349EF5B}" destId="{F3475DCF-5A0A-4C6C-8E99-C04D541216FB}" srcOrd="2" destOrd="0" presId="urn:microsoft.com/office/officeart/2018/5/layout/IconCircleLabelList"/>
    <dgm:cxn modelId="{EDEDD052-796A-48D6-9E87-B451E9623381}" type="presParOf" srcId="{9A0EA277-6FB6-4768-9F5D-E2C05349EF5B}" destId="{82793D67-AAD6-4649-82BA-F857FA4B1FA0}" srcOrd="3" destOrd="0" presId="urn:microsoft.com/office/officeart/2018/5/layout/IconCircleLabelList"/>
    <dgm:cxn modelId="{C57A602B-08D1-4AFA-81E3-D5AF600DF0AA}" type="presParOf" srcId="{B0C01F39-5294-4578-9F8D-0370056AC000}" destId="{227DED5B-0D71-47D5-8928-8A5779F8FB88}" srcOrd="5" destOrd="0" presId="urn:microsoft.com/office/officeart/2018/5/layout/IconCircleLabelList"/>
    <dgm:cxn modelId="{FFA28FAE-E52D-4B16-B387-459D911DA9D4}" type="presParOf" srcId="{B0C01F39-5294-4578-9F8D-0370056AC000}" destId="{1F6DDE5C-A339-4118-9699-FD69FE2B4F7A}" srcOrd="6" destOrd="0" presId="urn:microsoft.com/office/officeart/2018/5/layout/IconCircleLabelList"/>
    <dgm:cxn modelId="{DA08D589-BF25-4478-9622-D79DE85B7EA5}" type="presParOf" srcId="{1F6DDE5C-A339-4118-9699-FD69FE2B4F7A}" destId="{5584965A-3175-49DA-A6DA-0EC90943A0CB}" srcOrd="0" destOrd="0" presId="urn:microsoft.com/office/officeart/2018/5/layout/IconCircleLabelList"/>
    <dgm:cxn modelId="{6A97240D-DDEF-4B7D-8915-C15CDA3DCD59}" type="presParOf" srcId="{1F6DDE5C-A339-4118-9699-FD69FE2B4F7A}" destId="{498D034F-B83F-455C-8A99-EF85317D5434}" srcOrd="1" destOrd="0" presId="urn:microsoft.com/office/officeart/2018/5/layout/IconCircleLabelList"/>
    <dgm:cxn modelId="{D6A8C9DB-4B26-4317-BBAA-C6CAFF636D6E}" type="presParOf" srcId="{1F6DDE5C-A339-4118-9699-FD69FE2B4F7A}" destId="{CD61426E-C6EC-4BDA-B56C-1DB756BEC034}" srcOrd="2" destOrd="0" presId="urn:microsoft.com/office/officeart/2018/5/layout/IconCircleLabelList"/>
    <dgm:cxn modelId="{E4BD0F11-529D-44F3-AE04-A4A08A73DE9A}" type="presParOf" srcId="{1F6DDE5C-A339-4118-9699-FD69FE2B4F7A}" destId="{043C7017-8430-4C03-BB6D-E12CB2780287}" srcOrd="3" destOrd="0" presId="urn:microsoft.com/office/officeart/2018/5/layout/IconCircleLabelList"/>
    <dgm:cxn modelId="{117F1D3F-0EAD-4DE4-920F-D4AB30922F61}" type="presParOf" srcId="{B0C01F39-5294-4578-9F8D-0370056AC000}" destId="{E29F3073-BF43-4755-AE5A-CBFCD00049CD}" srcOrd="7" destOrd="0" presId="urn:microsoft.com/office/officeart/2018/5/layout/IconCircleLabelList"/>
    <dgm:cxn modelId="{15FDD27D-299F-4871-BF28-23981D7A17AD}" type="presParOf" srcId="{B0C01F39-5294-4578-9F8D-0370056AC000}" destId="{82FAF881-371A-4C32-8D47-53D918BF1288}" srcOrd="8" destOrd="0" presId="urn:microsoft.com/office/officeart/2018/5/layout/IconCircleLabelList"/>
    <dgm:cxn modelId="{969E1BD2-EA87-4043-8BA3-29FCCE15F7B5}" type="presParOf" srcId="{82FAF881-371A-4C32-8D47-53D918BF1288}" destId="{8FC7520F-7B53-4C3C-BF73-B92FF7679D51}" srcOrd="0" destOrd="0" presId="urn:microsoft.com/office/officeart/2018/5/layout/IconCircleLabelList"/>
    <dgm:cxn modelId="{70B5B9B5-DD2D-40B5-9753-69EE3B448462}" type="presParOf" srcId="{82FAF881-371A-4C32-8D47-53D918BF1288}" destId="{225CEF3C-918D-41C4-8F8B-2F97214C36F7}" srcOrd="1" destOrd="0" presId="urn:microsoft.com/office/officeart/2018/5/layout/IconCircleLabelList"/>
    <dgm:cxn modelId="{70B264AA-200C-4233-AB01-E3C2F2A8E8C0}" type="presParOf" srcId="{82FAF881-371A-4C32-8D47-53D918BF1288}" destId="{5205E34E-CAC2-4E94-881D-B22C40F18F29}" srcOrd="2" destOrd="0" presId="urn:microsoft.com/office/officeart/2018/5/layout/IconCircleLabelList"/>
    <dgm:cxn modelId="{39CD9D22-0EDD-40FE-8D93-91975EFB33F4}" type="presParOf" srcId="{82FAF881-371A-4C32-8D47-53D918BF1288}" destId="{343A5321-9E5D-4A77-AC55-E6A5BDD04124}" srcOrd="3" destOrd="0" presId="urn:microsoft.com/office/officeart/2018/5/layout/IconCircleLabelList"/>
    <dgm:cxn modelId="{39A80C72-6AF9-4B37-8832-28602425A7BB}" type="presParOf" srcId="{B0C01F39-5294-4578-9F8D-0370056AC000}" destId="{5D865323-1647-4E7D-8071-DEEC9765B01D}" srcOrd="9" destOrd="0" presId="urn:microsoft.com/office/officeart/2018/5/layout/IconCircleLabelList"/>
    <dgm:cxn modelId="{F37C91A7-B73F-476F-98F3-FC0D47024AAA}" type="presParOf" srcId="{B0C01F39-5294-4578-9F8D-0370056AC000}" destId="{F38D37CE-0743-4FEE-BD20-D4EAB81B6ECC}" srcOrd="10" destOrd="0" presId="urn:microsoft.com/office/officeart/2018/5/layout/IconCircleLabelList"/>
    <dgm:cxn modelId="{5D91310F-76F1-474B-AD7F-083A42A80340}" type="presParOf" srcId="{F38D37CE-0743-4FEE-BD20-D4EAB81B6ECC}" destId="{5EE39049-8099-4481-83DD-C80A840EB9BE}" srcOrd="0" destOrd="0" presId="urn:microsoft.com/office/officeart/2018/5/layout/IconCircleLabelList"/>
    <dgm:cxn modelId="{27E2FAEA-8823-49EA-BD3A-F988E60195FE}" type="presParOf" srcId="{F38D37CE-0743-4FEE-BD20-D4EAB81B6ECC}" destId="{BEF26C12-77E7-4FD5-B4BF-5787DFF4CA8C}" srcOrd="1" destOrd="0" presId="urn:microsoft.com/office/officeart/2018/5/layout/IconCircleLabelList"/>
    <dgm:cxn modelId="{F9B8FAB4-1A5E-47A8-91A3-563D4978814E}" type="presParOf" srcId="{F38D37CE-0743-4FEE-BD20-D4EAB81B6ECC}" destId="{A3DAB57B-23C1-40B4-8090-2D658A374D1D}" srcOrd="2" destOrd="0" presId="urn:microsoft.com/office/officeart/2018/5/layout/IconCircleLabelList"/>
    <dgm:cxn modelId="{196257C8-4D59-44D5-9280-5204AF11D35C}" type="presParOf" srcId="{F38D37CE-0743-4FEE-BD20-D4EAB81B6ECC}" destId="{A743BD49-BE92-4323-9374-FA843C30324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913204-DFEA-421F-AF15-648D4055E4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312470-2811-43C8-A64B-8E4923ED223A}">
      <dgm:prSet/>
      <dgm:spPr/>
      <dgm:t>
        <a:bodyPr/>
        <a:lstStyle/>
        <a:p>
          <a:r>
            <a:rPr lang="en-US"/>
            <a:t>Inquire</a:t>
          </a:r>
        </a:p>
      </dgm:t>
    </dgm:pt>
    <dgm:pt modelId="{8FEC58F5-E57F-4D87-8F97-70A13C8D6E46}" type="parTrans" cxnId="{4BFDD8C9-5F53-4A93-87E5-75981C00A2D8}">
      <dgm:prSet/>
      <dgm:spPr/>
      <dgm:t>
        <a:bodyPr/>
        <a:lstStyle/>
        <a:p>
          <a:endParaRPr lang="en-US"/>
        </a:p>
      </dgm:t>
    </dgm:pt>
    <dgm:pt modelId="{824727B2-4E0E-4C13-B4C6-E8864C3C0CA1}" type="sibTrans" cxnId="{4BFDD8C9-5F53-4A93-87E5-75981C00A2D8}">
      <dgm:prSet/>
      <dgm:spPr/>
      <dgm:t>
        <a:bodyPr/>
        <a:lstStyle/>
        <a:p>
          <a:endParaRPr lang="en-US"/>
        </a:p>
      </dgm:t>
    </dgm:pt>
    <dgm:pt modelId="{C0A782CF-FD0E-408A-8F84-529B7F11B804}">
      <dgm:prSet/>
      <dgm:spPr/>
      <dgm:t>
        <a:bodyPr/>
        <a:lstStyle/>
        <a:p>
          <a:r>
            <a:rPr lang="en-US"/>
            <a:t>Convince</a:t>
          </a:r>
        </a:p>
      </dgm:t>
    </dgm:pt>
    <dgm:pt modelId="{0F1BD4CC-A2F5-4A50-9023-1371C34A36BE}" type="parTrans" cxnId="{9C485F12-AF9C-4255-8604-D699EAD33923}">
      <dgm:prSet/>
      <dgm:spPr/>
      <dgm:t>
        <a:bodyPr/>
        <a:lstStyle/>
        <a:p>
          <a:endParaRPr lang="en-US"/>
        </a:p>
      </dgm:t>
    </dgm:pt>
    <dgm:pt modelId="{BE05BD23-B2A8-4B6B-8149-DF10B7724C53}" type="sibTrans" cxnId="{9C485F12-AF9C-4255-8604-D699EAD33923}">
      <dgm:prSet/>
      <dgm:spPr/>
      <dgm:t>
        <a:bodyPr/>
        <a:lstStyle/>
        <a:p>
          <a:endParaRPr lang="en-US"/>
        </a:p>
      </dgm:t>
    </dgm:pt>
    <dgm:pt modelId="{AC7F6AC3-32FB-4AC3-8673-9284F581EDAC}">
      <dgm:prSet/>
      <dgm:spPr/>
      <dgm:t>
        <a:bodyPr/>
        <a:lstStyle/>
        <a:p>
          <a:r>
            <a:rPr lang="en-US"/>
            <a:t>Persuade</a:t>
          </a:r>
        </a:p>
      </dgm:t>
    </dgm:pt>
    <dgm:pt modelId="{24979CA6-04EF-4003-BF61-4B09BF7D214E}" type="parTrans" cxnId="{3FD716A0-A7F4-4EA5-A114-72FDF245C469}">
      <dgm:prSet/>
      <dgm:spPr/>
      <dgm:t>
        <a:bodyPr/>
        <a:lstStyle/>
        <a:p>
          <a:endParaRPr lang="en-US"/>
        </a:p>
      </dgm:t>
    </dgm:pt>
    <dgm:pt modelId="{F603E61F-9B18-4F25-8E16-EC5923F762A8}" type="sibTrans" cxnId="{3FD716A0-A7F4-4EA5-A114-72FDF245C469}">
      <dgm:prSet/>
      <dgm:spPr/>
      <dgm:t>
        <a:bodyPr/>
        <a:lstStyle/>
        <a:p>
          <a:endParaRPr lang="en-US"/>
        </a:p>
      </dgm:t>
    </dgm:pt>
    <dgm:pt modelId="{E03F967B-DA3D-424B-903B-2615E5E256F7}">
      <dgm:prSet/>
      <dgm:spPr/>
      <dgm:t>
        <a:bodyPr/>
        <a:lstStyle/>
        <a:p>
          <a:r>
            <a:rPr lang="en-US"/>
            <a:t>Negotiate </a:t>
          </a:r>
        </a:p>
      </dgm:t>
    </dgm:pt>
    <dgm:pt modelId="{D6A1417B-CFEC-4AF8-A49D-8A5D971AF34A}" type="parTrans" cxnId="{DD8A25DF-A021-4733-ACDE-0D3B19560AA9}">
      <dgm:prSet/>
      <dgm:spPr/>
      <dgm:t>
        <a:bodyPr/>
        <a:lstStyle/>
        <a:p>
          <a:endParaRPr lang="en-US"/>
        </a:p>
      </dgm:t>
    </dgm:pt>
    <dgm:pt modelId="{A67BA360-282D-4886-94DC-69B5D345A1ED}" type="sibTrans" cxnId="{DD8A25DF-A021-4733-ACDE-0D3B19560AA9}">
      <dgm:prSet/>
      <dgm:spPr/>
      <dgm:t>
        <a:bodyPr/>
        <a:lstStyle/>
        <a:p>
          <a:endParaRPr lang="en-US"/>
        </a:p>
      </dgm:t>
    </dgm:pt>
    <dgm:pt modelId="{B8C78D1D-B01E-45D5-8638-78E5D7BBDA32}" type="pres">
      <dgm:prSet presAssocID="{24913204-DFEA-421F-AF15-648D4055E4B2}" presName="root" presStyleCnt="0">
        <dgm:presLayoutVars>
          <dgm:dir/>
          <dgm:resizeHandles val="exact"/>
        </dgm:presLayoutVars>
      </dgm:prSet>
      <dgm:spPr/>
    </dgm:pt>
    <dgm:pt modelId="{40948CE1-0E57-4D3A-B705-19D6C4F1FBCF}" type="pres">
      <dgm:prSet presAssocID="{0C312470-2811-43C8-A64B-8E4923ED223A}" presName="compNode" presStyleCnt="0"/>
      <dgm:spPr/>
    </dgm:pt>
    <dgm:pt modelId="{C2768CB9-6ED0-4705-8405-1A28261DC8AE}" type="pres">
      <dgm:prSet presAssocID="{0C312470-2811-43C8-A64B-8E4923ED223A}" presName="bgRect" presStyleLbl="bgShp" presStyleIdx="0" presStyleCnt="4"/>
      <dgm:spPr/>
    </dgm:pt>
    <dgm:pt modelId="{E71420B0-8AF2-4CD4-9CD4-07183ED0E7FB}" type="pres">
      <dgm:prSet presAssocID="{0C312470-2811-43C8-A64B-8E4923ED223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DFBEC79-C006-4424-B5EE-F00E7949340E}" type="pres">
      <dgm:prSet presAssocID="{0C312470-2811-43C8-A64B-8E4923ED223A}" presName="spaceRect" presStyleCnt="0"/>
      <dgm:spPr/>
    </dgm:pt>
    <dgm:pt modelId="{73DA0801-BB79-4806-BCC7-6356FA7F8E6C}" type="pres">
      <dgm:prSet presAssocID="{0C312470-2811-43C8-A64B-8E4923ED223A}" presName="parTx" presStyleLbl="revTx" presStyleIdx="0" presStyleCnt="4">
        <dgm:presLayoutVars>
          <dgm:chMax val="0"/>
          <dgm:chPref val="0"/>
        </dgm:presLayoutVars>
      </dgm:prSet>
      <dgm:spPr/>
    </dgm:pt>
    <dgm:pt modelId="{3DB392F9-CFD2-4FB7-8298-2D3D12028CD0}" type="pres">
      <dgm:prSet presAssocID="{824727B2-4E0E-4C13-B4C6-E8864C3C0CA1}" presName="sibTrans" presStyleCnt="0"/>
      <dgm:spPr/>
    </dgm:pt>
    <dgm:pt modelId="{BFBF0B3A-AC72-4EA0-97A4-CF61599188AC}" type="pres">
      <dgm:prSet presAssocID="{C0A782CF-FD0E-408A-8F84-529B7F11B804}" presName="compNode" presStyleCnt="0"/>
      <dgm:spPr/>
    </dgm:pt>
    <dgm:pt modelId="{5D4EE031-D3AE-4EC2-969F-AF5156CF3E42}" type="pres">
      <dgm:prSet presAssocID="{C0A782CF-FD0E-408A-8F84-529B7F11B804}" presName="bgRect" presStyleLbl="bgShp" presStyleIdx="1" presStyleCnt="4"/>
      <dgm:spPr/>
    </dgm:pt>
    <dgm:pt modelId="{A9FEF538-09FE-4B8D-83DD-309554410F96}" type="pres">
      <dgm:prSet presAssocID="{C0A782CF-FD0E-408A-8F84-529B7F11B80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4A5AD241-71F4-48D3-9A2E-D7A3C511C0A6}" type="pres">
      <dgm:prSet presAssocID="{C0A782CF-FD0E-408A-8F84-529B7F11B804}" presName="spaceRect" presStyleCnt="0"/>
      <dgm:spPr/>
    </dgm:pt>
    <dgm:pt modelId="{400E44C8-F3E9-4B7C-8988-5AA8E90FD39E}" type="pres">
      <dgm:prSet presAssocID="{C0A782CF-FD0E-408A-8F84-529B7F11B804}" presName="parTx" presStyleLbl="revTx" presStyleIdx="1" presStyleCnt="4">
        <dgm:presLayoutVars>
          <dgm:chMax val="0"/>
          <dgm:chPref val="0"/>
        </dgm:presLayoutVars>
      </dgm:prSet>
      <dgm:spPr/>
    </dgm:pt>
    <dgm:pt modelId="{35025D74-EFBF-4318-BBD8-AD3A09BEF459}" type="pres">
      <dgm:prSet presAssocID="{BE05BD23-B2A8-4B6B-8149-DF10B7724C53}" presName="sibTrans" presStyleCnt="0"/>
      <dgm:spPr/>
    </dgm:pt>
    <dgm:pt modelId="{DF75FDEC-9823-4903-9973-FD7804568F9E}" type="pres">
      <dgm:prSet presAssocID="{AC7F6AC3-32FB-4AC3-8673-9284F581EDAC}" presName="compNode" presStyleCnt="0"/>
      <dgm:spPr/>
    </dgm:pt>
    <dgm:pt modelId="{49CE630B-D659-41F0-85E5-4B7EB5CBEF04}" type="pres">
      <dgm:prSet presAssocID="{AC7F6AC3-32FB-4AC3-8673-9284F581EDAC}" presName="bgRect" presStyleLbl="bgShp" presStyleIdx="2" presStyleCnt="4"/>
      <dgm:spPr/>
    </dgm:pt>
    <dgm:pt modelId="{449ED05F-55CC-4DB6-8EE3-CC5834111C80}" type="pres">
      <dgm:prSet presAssocID="{AC7F6AC3-32FB-4AC3-8673-9284F581ED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1E5EAA5C-429A-4977-AE69-7383BFB13E41}" type="pres">
      <dgm:prSet presAssocID="{AC7F6AC3-32FB-4AC3-8673-9284F581EDAC}" presName="spaceRect" presStyleCnt="0"/>
      <dgm:spPr/>
    </dgm:pt>
    <dgm:pt modelId="{4795C334-9D00-422B-8747-2F9B5CD58876}" type="pres">
      <dgm:prSet presAssocID="{AC7F6AC3-32FB-4AC3-8673-9284F581EDAC}" presName="parTx" presStyleLbl="revTx" presStyleIdx="2" presStyleCnt="4">
        <dgm:presLayoutVars>
          <dgm:chMax val="0"/>
          <dgm:chPref val="0"/>
        </dgm:presLayoutVars>
      </dgm:prSet>
      <dgm:spPr/>
    </dgm:pt>
    <dgm:pt modelId="{EE409EF5-5026-4886-98BA-332301BD3A3F}" type="pres">
      <dgm:prSet presAssocID="{F603E61F-9B18-4F25-8E16-EC5923F762A8}" presName="sibTrans" presStyleCnt="0"/>
      <dgm:spPr/>
    </dgm:pt>
    <dgm:pt modelId="{6970C946-FFAD-4168-909C-3005C3A8E83F}" type="pres">
      <dgm:prSet presAssocID="{E03F967B-DA3D-424B-903B-2615E5E256F7}" presName="compNode" presStyleCnt="0"/>
      <dgm:spPr/>
    </dgm:pt>
    <dgm:pt modelId="{969ABC0A-7C3B-43F8-91DC-29F38B394046}" type="pres">
      <dgm:prSet presAssocID="{E03F967B-DA3D-424B-903B-2615E5E256F7}" presName="bgRect" presStyleLbl="bgShp" presStyleIdx="3" presStyleCnt="4"/>
      <dgm:spPr/>
    </dgm:pt>
    <dgm:pt modelId="{FBEA28A3-A42D-4C20-864C-96559B5EC206}" type="pres">
      <dgm:prSet presAssocID="{E03F967B-DA3D-424B-903B-2615E5E256F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EB107F03-F16F-4280-9E84-015C2F624FBA}" type="pres">
      <dgm:prSet presAssocID="{E03F967B-DA3D-424B-903B-2615E5E256F7}" presName="spaceRect" presStyleCnt="0"/>
      <dgm:spPr/>
    </dgm:pt>
    <dgm:pt modelId="{FEEAA994-81CA-4773-B5E2-24E5C19280B3}" type="pres">
      <dgm:prSet presAssocID="{E03F967B-DA3D-424B-903B-2615E5E256F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C485F12-AF9C-4255-8604-D699EAD33923}" srcId="{24913204-DFEA-421F-AF15-648D4055E4B2}" destId="{C0A782CF-FD0E-408A-8F84-529B7F11B804}" srcOrd="1" destOrd="0" parTransId="{0F1BD4CC-A2F5-4A50-9023-1371C34A36BE}" sibTransId="{BE05BD23-B2A8-4B6B-8149-DF10B7724C53}"/>
    <dgm:cxn modelId="{DCAE3B1F-B79F-481D-9DA4-5FA22F8E4B6E}" type="presOf" srcId="{E03F967B-DA3D-424B-903B-2615E5E256F7}" destId="{FEEAA994-81CA-4773-B5E2-24E5C19280B3}" srcOrd="0" destOrd="0" presId="urn:microsoft.com/office/officeart/2018/2/layout/IconVerticalSolidList"/>
    <dgm:cxn modelId="{04235868-8040-49F2-9F3A-5DB5EAEFAD01}" type="presOf" srcId="{0C312470-2811-43C8-A64B-8E4923ED223A}" destId="{73DA0801-BB79-4806-BCC7-6356FA7F8E6C}" srcOrd="0" destOrd="0" presId="urn:microsoft.com/office/officeart/2018/2/layout/IconVerticalSolidList"/>
    <dgm:cxn modelId="{AACDA76A-C2A8-4BA4-88C5-FC83A81FBA8A}" type="presOf" srcId="{24913204-DFEA-421F-AF15-648D4055E4B2}" destId="{B8C78D1D-B01E-45D5-8638-78E5D7BBDA32}" srcOrd="0" destOrd="0" presId="urn:microsoft.com/office/officeart/2018/2/layout/IconVerticalSolidList"/>
    <dgm:cxn modelId="{069C3358-483C-4273-B76D-6AE44BA6F69E}" type="presOf" srcId="{AC7F6AC3-32FB-4AC3-8673-9284F581EDAC}" destId="{4795C334-9D00-422B-8747-2F9B5CD58876}" srcOrd="0" destOrd="0" presId="urn:microsoft.com/office/officeart/2018/2/layout/IconVerticalSolidList"/>
    <dgm:cxn modelId="{A01CFF98-21AC-4488-A8C2-EF1600F451A0}" type="presOf" srcId="{C0A782CF-FD0E-408A-8F84-529B7F11B804}" destId="{400E44C8-F3E9-4B7C-8988-5AA8E90FD39E}" srcOrd="0" destOrd="0" presId="urn:microsoft.com/office/officeart/2018/2/layout/IconVerticalSolidList"/>
    <dgm:cxn modelId="{3FD716A0-A7F4-4EA5-A114-72FDF245C469}" srcId="{24913204-DFEA-421F-AF15-648D4055E4B2}" destId="{AC7F6AC3-32FB-4AC3-8673-9284F581EDAC}" srcOrd="2" destOrd="0" parTransId="{24979CA6-04EF-4003-BF61-4B09BF7D214E}" sibTransId="{F603E61F-9B18-4F25-8E16-EC5923F762A8}"/>
    <dgm:cxn modelId="{4BFDD8C9-5F53-4A93-87E5-75981C00A2D8}" srcId="{24913204-DFEA-421F-AF15-648D4055E4B2}" destId="{0C312470-2811-43C8-A64B-8E4923ED223A}" srcOrd="0" destOrd="0" parTransId="{8FEC58F5-E57F-4D87-8F97-70A13C8D6E46}" sibTransId="{824727B2-4E0E-4C13-B4C6-E8864C3C0CA1}"/>
    <dgm:cxn modelId="{DD8A25DF-A021-4733-ACDE-0D3B19560AA9}" srcId="{24913204-DFEA-421F-AF15-648D4055E4B2}" destId="{E03F967B-DA3D-424B-903B-2615E5E256F7}" srcOrd="3" destOrd="0" parTransId="{D6A1417B-CFEC-4AF8-A49D-8A5D971AF34A}" sibTransId="{A67BA360-282D-4886-94DC-69B5D345A1ED}"/>
    <dgm:cxn modelId="{9E7DBB0E-810E-4B11-B32B-9185936E5650}" type="presParOf" srcId="{B8C78D1D-B01E-45D5-8638-78E5D7BBDA32}" destId="{40948CE1-0E57-4D3A-B705-19D6C4F1FBCF}" srcOrd="0" destOrd="0" presId="urn:microsoft.com/office/officeart/2018/2/layout/IconVerticalSolidList"/>
    <dgm:cxn modelId="{6EE3A225-CBB0-4111-A238-B112C8A198C4}" type="presParOf" srcId="{40948CE1-0E57-4D3A-B705-19D6C4F1FBCF}" destId="{C2768CB9-6ED0-4705-8405-1A28261DC8AE}" srcOrd="0" destOrd="0" presId="urn:microsoft.com/office/officeart/2018/2/layout/IconVerticalSolidList"/>
    <dgm:cxn modelId="{AC1F746B-B701-41C4-9993-DD42A9714103}" type="presParOf" srcId="{40948CE1-0E57-4D3A-B705-19D6C4F1FBCF}" destId="{E71420B0-8AF2-4CD4-9CD4-07183ED0E7FB}" srcOrd="1" destOrd="0" presId="urn:microsoft.com/office/officeart/2018/2/layout/IconVerticalSolidList"/>
    <dgm:cxn modelId="{256F7DD0-5C1E-47E9-809E-143AB6EA63A0}" type="presParOf" srcId="{40948CE1-0E57-4D3A-B705-19D6C4F1FBCF}" destId="{9DFBEC79-C006-4424-B5EE-F00E7949340E}" srcOrd="2" destOrd="0" presId="urn:microsoft.com/office/officeart/2018/2/layout/IconVerticalSolidList"/>
    <dgm:cxn modelId="{1298C3BA-6DD7-402E-AC91-15899CBB4CD9}" type="presParOf" srcId="{40948CE1-0E57-4D3A-B705-19D6C4F1FBCF}" destId="{73DA0801-BB79-4806-BCC7-6356FA7F8E6C}" srcOrd="3" destOrd="0" presId="urn:microsoft.com/office/officeart/2018/2/layout/IconVerticalSolidList"/>
    <dgm:cxn modelId="{26C77038-6C05-4B08-9241-0D73ED2B1850}" type="presParOf" srcId="{B8C78D1D-B01E-45D5-8638-78E5D7BBDA32}" destId="{3DB392F9-CFD2-4FB7-8298-2D3D12028CD0}" srcOrd="1" destOrd="0" presId="urn:microsoft.com/office/officeart/2018/2/layout/IconVerticalSolidList"/>
    <dgm:cxn modelId="{791E1FD6-FE13-4F08-9773-6B288E7AFA85}" type="presParOf" srcId="{B8C78D1D-B01E-45D5-8638-78E5D7BBDA32}" destId="{BFBF0B3A-AC72-4EA0-97A4-CF61599188AC}" srcOrd="2" destOrd="0" presId="urn:microsoft.com/office/officeart/2018/2/layout/IconVerticalSolidList"/>
    <dgm:cxn modelId="{FD2881FB-DDD5-4861-9A23-4AC9202A89DC}" type="presParOf" srcId="{BFBF0B3A-AC72-4EA0-97A4-CF61599188AC}" destId="{5D4EE031-D3AE-4EC2-969F-AF5156CF3E42}" srcOrd="0" destOrd="0" presId="urn:microsoft.com/office/officeart/2018/2/layout/IconVerticalSolidList"/>
    <dgm:cxn modelId="{4FCE5A30-5CBA-4128-B0AF-89D7B5D8EC49}" type="presParOf" srcId="{BFBF0B3A-AC72-4EA0-97A4-CF61599188AC}" destId="{A9FEF538-09FE-4B8D-83DD-309554410F96}" srcOrd="1" destOrd="0" presId="urn:microsoft.com/office/officeart/2018/2/layout/IconVerticalSolidList"/>
    <dgm:cxn modelId="{9F30299A-2D99-4472-865F-316C5E8EFDBA}" type="presParOf" srcId="{BFBF0B3A-AC72-4EA0-97A4-CF61599188AC}" destId="{4A5AD241-71F4-48D3-9A2E-D7A3C511C0A6}" srcOrd="2" destOrd="0" presId="urn:microsoft.com/office/officeart/2018/2/layout/IconVerticalSolidList"/>
    <dgm:cxn modelId="{9F34A14D-D34E-44B8-815C-1C97BFAF28AB}" type="presParOf" srcId="{BFBF0B3A-AC72-4EA0-97A4-CF61599188AC}" destId="{400E44C8-F3E9-4B7C-8988-5AA8E90FD39E}" srcOrd="3" destOrd="0" presId="urn:microsoft.com/office/officeart/2018/2/layout/IconVerticalSolidList"/>
    <dgm:cxn modelId="{A11E4447-D811-454F-A7E7-28D56EDD2C77}" type="presParOf" srcId="{B8C78D1D-B01E-45D5-8638-78E5D7BBDA32}" destId="{35025D74-EFBF-4318-BBD8-AD3A09BEF459}" srcOrd="3" destOrd="0" presId="urn:microsoft.com/office/officeart/2018/2/layout/IconVerticalSolidList"/>
    <dgm:cxn modelId="{1BCB7D2F-76E0-4580-A133-9C9D04D2DC0C}" type="presParOf" srcId="{B8C78D1D-B01E-45D5-8638-78E5D7BBDA32}" destId="{DF75FDEC-9823-4903-9973-FD7804568F9E}" srcOrd="4" destOrd="0" presId="urn:microsoft.com/office/officeart/2018/2/layout/IconVerticalSolidList"/>
    <dgm:cxn modelId="{4B9D97F0-FD67-49F6-AB04-AE55A7F40D8D}" type="presParOf" srcId="{DF75FDEC-9823-4903-9973-FD7804568F9E}" destId="{49CE630B-D659-41F0-85E5-4B7EB5CBEF04}" srcOrd="0" destOrd="0" presId="urn:microsoft.com/office/officeart/2018/2/layout/IconVerticalSolidList"/>
    <dgm:cxn modelId="{801D9079-B31B-4E1E-861A-340D1ABA69FA}" type="presParOf" srcId="{DF75FDEC-9823-4903-9973-FD7804568F9E}" destId="{449ED05F-55CC-4DB6-8EE3-CC5834111C80}" srcOrd="1" destOrd="0" presId="urn:microsoft.com/office/officeart/2018/2/layout/IconVerticalSolidList"/>
    <dgm:cxn modelId="{3F679E1D-088F-4B8C-A229-BD6893FCB408}" type="presParOf" srcId="{DF75FDEC-9823-4903-9973-FD7804568F9E}" destId="{1E5EAA5C-429A-4977-AE69-7383BFB13E41}" srcOrd="2" destOrd="0" presId="urn:microsoft.com/office/officeart/2018/2/layout/IconVerticalSolidList"/>
    <dgm:cxn modelId="{64602DF1-A4DC-4166-94C7-A42A8C83A9E4}" type="presParOf" srcId="{DF75FDEC-9823-4903-9973-FD7804568F9E}" destId="{4795C334-9D00-422B-8747-2F9B5CD58876}" srcOrd="3" destOrd="0" presId="urn:microsoft.com/office/officeart/2018/2/layout/IconVerticalSolidList"/>
    <dgm:cxn modelId="{1C4CCF50-D284-4449-9BA1-EE5435F91C2E}" type="presParOf" srcId="{B8C78D1D-B01E-45D5-8638-78E5D7BBDA32}" destId="{EE409EF5-5026-4886-98BA-332301BD3A3F}" srcOrd="5" destOrd="0" presId="urn:microsoft.com/office/officeart/2018/2/layout/IconVerticalSolidList"/>
    <dgm:cxn modelId="{5DB46993-1518-4497-A7CA-99ED08431556}" type="presParOf" srcId="{B8C78D1D-B01E-45D5-8638-78E5D7BBDA32}" destId="{6970C946-FFAD-4168-909C-3005C3A8E83F}" srcOrd="6" destOrd="0" presId="urn:microsoft.com/office/officeart/2018/2/layout/IconVerticalSolidList"/>
    <dgm:cxn modelId="{135EF15B-1AFF-4583-BCB6-BF76D7C82BE0}" type="presParOf" srcId="{6970C946-FFAD-4168-909C-3005C3A8E83F}" destId="{969ABC0A-7C3B-43F8-91DC-29F38B394046}" srcOrd="0" destOrd="0" presId="urn:microsoft.com/office/officeart/2018/2/layout/IconVerticalSolidList"/>
    <dgm:cxn modelId="{84935B0D-C140-458B-A5BF-304EFD01120C}" type="presParOf" srcId="{6970C946-FFAD-4168-909C-3005C3A8E83F}" destId="{FBEA28A3-A42D-4C20-864C-96559B5EC206}" srcOrd="1" destOrd="0" presId="urn:microsoft.com/office/officeart/2018/2/layout/IconVerticalSolidList"/>
    <dgm:cxn modelId="{0A54E4FA-6AC5-4D49-BAC8-D19986556A63}" type="presParOf" srcId="{6970C946-FFAD-4168-909C-3005C3A8E83F}" destId="{EB107F03-F16F-4280-9E84-015C2F624FBA}" srcOrd="2" destOrd="0" presId="urn:microsoft.com/office/officeart/2018/2/layout/IconVerticalSolidList"/>
    <dgm:cxn modelId="{7C681562-7A06-4C1C-A3DF-1791D166002A}" type="presParOf" srcId="{6970C946-FFAD-4168-909C-3005C3A8E83F}" destId="{FEEAA994-81CA-4773-B5E2-24E5C19280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E2C527-E004-4845-BEC9-204FDF688D1A}">
      <dsp:nvSpPr>
        <dsp:cNvPr id="0" name=""/>
        <dsp:cNvSpPr/>
      </dsp:nvSpPr>
      <dsp:spPr>
        <a:xfrm>
          <a:off x="145153" y="800136"/>
          <a:ext cx="1005669" cy="100566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095B0-7AA3-4E52-AF8D-40D2017EBA84}">
      <dsp:nvSpPr>
        <dsp:cNvPr id="0" name=""/>
        <dsp:cNvSpPr/>
      </dsp:nvSpPr>
      <dsp:spPr>
        <a:xfrm>
          <a:off x="356344" y="1011326"/>
          <a:ext cx="583288" cy="583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5E7CA-13B7-45C6-B4AA-9089FDF92861}">
      <dsp:nvSpPr>
        <dsp:cNvPr id="0" name=""/>
        <dsp:cNvSpPr/>
      </dsp:nvSpPr>
      <dsp:spPr>
        <a:xfrm>
          <a:off x="1366323" y="800136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What is the difference between an opinion and an argument?</a:t>
          </a:r>
        </a:p>
      </dsp:txBody>
      <dsp:txXfrm>
        <a:off x="1366323" y="800136"/>
        <a:ext cx="2370505" cy="1005669"/>
      </dsp:txXfrm>
    </dsp:sp>
    <dsp:sp modelId="{57827B0A-3BF6-480C-8C70-AD2BD2A93BB9}">
      <dsp:nvSpPr>
        <dsp:cNvPr id="0" name=""/>
        <dsp:cNvSpPr/>
      </dsp:nvSpPr>
      <dsp:spPr>
        <a:xfrm>
          <a:off x="4149871" y="800136"/>
          <a:ext cx="1005669" cy="10056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288C2-E6E3-4BC6-8B62-A4001966F482}">
      <dsp:nvSpPr>
        <dsp:cNvPr id="0" name=""/>
        <dsp:cNvSpPr/>
      </dsp:nvSpPr>
      <dsp:spPr>
        <a:xfrm>
          <a:off x="4361061" y="1011326"/>
          <a:ext cx="583288" cy="583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2283B-C3BC-439F-A665-3B228352E28C}">
      <dsp:nvSpPr>
        <dsp:cNvPr id="0" name=""/>
        <dsp:cNvSpPr/>
      </dsp:nvSpPr>
      <dsp:spPr>
        <a:xfrm>
          <a:off x="5371040" y="800136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Eg. Student loan for college students ought to be more widely available – you have stated an opinion</a:t>
          </a:r>
        </a:p>
      </dsp:txBody>
      <dsp:txXfrm>
        <a:off x="5371040" y="800136"/>
        <a:ext cx="2370505" cy="1005669"/>
      </dsp:txXfrm>
    </dsp:sp>
    <dsp:sp modelId="{99C64618-69C7-4650-98B0-4B0D97B9406B}">
      <dsp:nvSpPr>
        <dsp:cNvPr id="0" name=""/>
        <dsp:cNvSpPr/>
      </dsp:nvSpPr>
      <dsp:spPr>
        <a:xfrm>
          <a:off x="145153" y="2545532"/>
          <a:ext cx="1005669" cy="100566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F041E-DE75-4BA6-89AD-91EAFDA84370}">
      <dsp:nvSpPr>
        <dsp:cNvPr id="0" name=""/>
        <dsp:cNvSpPr/>
      </dsp:nvSpPr>
      <dsp:spPr>
        <a:xfrm>
          <a:off x="356344" y="2756723"/>
          <a:ext cx="583288" cy="583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DA1E5-6824-4011-8840-B1039C05BD0B}">
      <dsp:nvSpPr>
        <dsp:cNvPr id="0" name=""/>
        <dsp:cNvSpPr/>
      </dsp:nvSpPr>
      <dsp:spPr>
        <a:xfrm>
          <a:off x="1366323" y="2545532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By opinion you have stated your position on an issue of student loan</a:t>
          </a:r>
        </a:p>
      </dsp:txBody>
      <dsp:txXfrm>
        <a:off x="1366323" y="2545532"/>
        <a:ext cx="2370505" cy="1005669"/>
      </dsp:txXfrm>
    </dsp:sp>
    <dsp:sp modelId="{B62CC5E2-F489-4D67-AC5F-FF8ACA957D7E}">
      <dsp:nvSpPr>
        <dsp:cNvPr id="0" name=""/>
        <dsp:cNvSpPr/>
      </dsp:nvSpPr>
      <dsp:spPr>
        <a:xfrm>
          <a:off x="4149871" y="2545532"/>
          <a:ext cx="1005669" cy="100566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FC274A-BBFF-4035-8864-712EB88CF3EE}">
      <dsp:nvSpPr>
        <dsp:cNvPr id="0" name=""/>
        <dsp:cNvSpPr/>
      </dsp:nvSpPr>
      <dsp:spPr>
        <a:xfrm>
          <a:off x="4361061" y="2756723"/>
          <a:ext cx="583288" cy="583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890DA-69E8-44AC-B733-501588CDAB97}">
      <dsp:nvSpPr>
        <dsp:cNvPr id="0" name=""/>
        <dsp:cNvSpPr/>
      </dsp:nvSpPr>
      <dsp:spPr>
        <a:xfrm>
          <a:off x="5371040" y="2545532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But you have not made an argument in a particular sense of the word</a:t>
          </a:r>
        </a:p>
      </dsp:txBody>
      <dsp:txXfrm>
        <a:off x="5371040" y="2545532"/>
        <a:ext cx="2370505" cy="10056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8D0262-4AA6-4E63-8090-AAAE04A0D15C}">
      <dsp:nvSpPr>
        <dsp:cNvPr id="0" name=""/>
        <dsp:cNvSpPr/>
      </dsp:nvSpPr>
      <dsp:spPr>
        <a:xfrm>
          <a:off x="548934" y="288"/>
          <a:ext cx="1001496" cy="10014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F4201-6C15-4874-A139-AC77382FA87B}">
      <dsp:nvSpPr>
        <dsp:cNvPr id="0" name=""/>
        <dsp:cNvSpPr/>
      </dsp:nvSpPr>
      <dsp:spPr>
        <a:xfrm>
          <a:off x="762368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CC92D-D745-41EF-8D8A-22BC5A1416DD}">
      <dsp:nvSpPr>
        <dsp:cNvPr id="0" name=""/>
        <dsp:cNvSpPr/>
      </dsp:nvSpPr>
      <dsp:spPr>
        <a:xfrm>
          <a:off x="228784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No argument can begin until someone asserts something or “ventures an opinion”</a:t>
          </a:r>
        </a:p>
      </dsp:txBody>
      <dsp:txXfrm>
        <a:off x="228784" y="1313725"/>
        <a:ext cx="1641796" cy="656718"/>
      </dsp:txXfrm>
    </dsp:sp>
    <dsp:sp modelId="{086A75A9-8D8B-461D-86F0-EDEDC3A8E0C2}">
      <dsp:nvSpPr>
        <dsp:cNvPr id="0" name=""/>
        <dsp:cNvSpPr/>
      </dsp:nvSpPr>
      <dsp:spPr>
        <a:xfrm>
          <a:off x="2478046" y="288"/>
          <a:ext cx="1001496" cy="100149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EF3426-25A2-4C24-ADAE-E008EC180F99}">
      <dsp:nvSpPr>
        <dsp:cNvPr id="0" name=""/>
        <dsp:cNvSpPr/>
      </dsp:nvSpPr>
      <dsp:spPr>
        <a:xfrm>
          <a:off x="2691479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A9E56-B0B3-4B83-A346-FDBA9EB6A4C5}">
      <dsp:nvSpPr>
        <dsp:cNvPr id="0" name=""/>
        <dsp:cNvSpPr/>
      </dsp:nvSpPr>
      <dsp:spPr>
        <a:xfrm>
          <a:off x="2157895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We must care about our opinions as a matter of self respect to want them heard</a:t>
          </a:r>
        </a:p>
      </dsp:txBody>
      <dsp:txXfrm>
        <a:off x="2157895" y="1313725"/>
        <a:ext cx="1641796" cy="656718"/>
      </dsp:txXfrm>
    </dsp:sp>
    <dsp:sp modelId="{B3142030-6666-4894-A54D-9EF315E26A96}">
      <dsp:nvSpPr>
        <dsp:cNvPr id="0" name=""/>
        <dsp:cNvSpPr/>
      </dsp:nvSpPr>
      <dsp:spPr>
        <a:xfrm>
          <a:off x="4407157" y="288"/>
          <a:ext cx="1001496" cy="10014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B57CCB-74A0-499F-86AD-7CBDCE1335FF}">
      <dsp:nvSpPr>
        <dsp:cNvPr id="0" name=""/>
        <dsp:cNvSpPr/>
      </dsp:nvSpPr>
      <dsp:spPr>
        <a:xfrm>
          <a:off x="4620591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93D67-AAD6-4649-82BA-F857FA4B1FA0}">
      <dsp:nvSpPr>
        <dsp:cNvPr id="0" name=""/>
        <dsp:cNvSpPr/>
      </dsp:nvSpPr>
      <dsp:spPr>
        <a:xfrm>
          <a:off x="4087007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We must not let our feelings get in the way</a:t>
          </a:r>
        </a:p>
      </dsp:txBody>
      <dsp:txXfrm>
        <a:off x="4087007" y="1313725"/>
        <a:ext cx="1641796" cy="656718"/>
      </dsp:txXfrm>
    </dsp:sp>
    <dsp:sp modelId="{5584965A-3175-49DA-A6DA-0EC90943A0CB}">
      <dsp:nvSpPr>
        <dsp:cNvPr id="0" name=""/>
        <dsp:cNvSpPr/>
      </dsp:nvSpPr>
      <dsp:spPr>
        <a:xfrm>
          <a:off x="6336268" y="288"/>
          <a:ext cx="1001496" cy="10014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8D034F-B83F-455C-8A99-EF85317D5434}">
      <dsp:nvSpPr>
        <dsp:cNvPr id="0" name=""/>
        <dsp:cNvSpPr/>
      </dsp:nvSpPr>
      <dsp:spPr>
        <a:xfrm>
          <a:off x="6549702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3C7017-8430-4C03-BB6D-E12CB2780287}">
      <dsp:nvSpPr>
        <dsp:cNvPr id="0" name=""/>
        <dsp:cNvSpPr/>
      </dsp:nvSpPr>
      <dsp:spPr>
        <a:xfrm>
          <a:off x="6016118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We must not be defensive when our opinions are questioned</a:t>
          </a:r>
        </a:p>
      </dsp:txBody>
      <dsp:txXfrm>
        <a:off x="6016118" y="1313725"/>
        <a:ext cx="1641796" cy="656718"/>
      </dsp:txXfrm>
    </dsp:sp>
    <dsp:sp modelId="{8FC7520F-7B53-4C3C-BF73-B92FF7679D51}">
      <dsp:nvSpPr>
        <dsp:cNvPr id="0" name=""/>
        <dsp:cNvSpPr/>
      </dsp:nvSpPr>
      <dsp:spPr>
        <a:xfrm>
          <a:off x="2478046" y="2380893"/>
          <a:ext cx="1001496" cy="100149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5CEF3C-918D-41C4-8F8B-2F97214C36F7}">
      <dsp:nvSpPr>
        <dsp:cNvPr id="0" name=""/>
        <dsp:cNvSpPr/>
      </dsp:nvSpPr>
      <dsp:spPr>
        <a:xfrm>
          <a:off x="2691479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3A5321-9E5D-4A77-AC55-E6A5BDD04124}">
      <dsp:nvSpPr>
        <dsp:cNvPr id="0" name=""/>
        <dsp:cNvSpPr/>
      </dsp:nvSpPr>
      <dsp:spPr>
        <a:xfrm>
          <a:off x="2157895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We must listen to others </a:t>
          </a:r>
        </a:p>
      </dsp:txBody>
      <dsp:txXfrm>
        <a:off x="2157895" y="3694331"/>
        <a:ext cx="1641796" cy="656718"/>
      </dsp:txXfrm>
    </dsp:sp>
    <dsp:sp modelId="{5EE39049-8099-4481-83DD-C80A840EB9BE}">
      <dsp:nvSpPr>
        <dsp:cNvPr id="0" name=""/>
        <dsp:cNvSpPr/>
      </dsp:nvSpPr>
      <dsp:spPr>
        <a:xfrm>
          <a:off x="4407157" y="2380893"/>
          <a:ext cx="1001496" cy="10014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26C12-77E7-4FD5-B4BF-5787DFF4CA8C}">
      <dsp:nvSpPr>
        <dsp:cNvPr id="0" name=""/>
        <dsp:cNvSpPr/>
      </dsp:nvSpPr>
      <dsp:spPr>
        <a:xfrm>
          <a:off x="4620591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3BD49-BE92-4323-9374-FA843C303248}">
      <dsp:nvSpPr>
        <dsp:cNvPr id="0" name=""/>
        <dsp:cNvSpPr/>
      </dsp:nvSpPr>
      <dsp:spPr>
        <a:xfrm>
          <a:off x="4087007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We must offer responses intended to help and not hurt</a:t>
          </a:r>
        </a:p>
      </dsp:txBody>
      <dsp:txXfrm>
        <a:off x="4087007" y="3694331"/>
        <a:ext cx="1641796" cy="6567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68CB9-6ED0-4705-8405-1A28261DC8AE}">
      <dsp:nvSpPr>
        <dsp:cNvPr id="0" name=""/>
        <dsp:cNvSpPr/>
      </dsp:nvSpPr>
      <dsp:spPr>
        <a:xfrm>
          <a:off x="0" y="2364"/>
          <a:ext cx="4588002" cy="1198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420B0-8AF2-4CD4-9CD4-07183ED0E7FB}">
      <dsp:nvSpPr>
        <dsp:cNvPr id="0" name=""/>
        <dsp:cNvSpPr/>
      </dsp:nvSpPr>
      <dsp:spPr>
        <a:xfrm>
          <a:off x="362489" y="271984"/>
          <a:ext cx="659071" cy="6590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A0801-BB79-4806-BCC7-6356FA7F8E6C}">
      <dsp:nvSpPr>
        <dsp:cNvPr id="0" name=""/>
        <dsp:cNvSpPr/>
      </dsp:nvSpPr>
      <dsp:spPr>
        <a:xfrm>
          <a:off x="1384050" y="2364"/>
          <a:ext cx="3203951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Inquire</a:t>
          </a:r>
        </a:p>
      </dsp:txBody>
      <dsp:txXfrm>
        <a:off x="1384050" y="2364"/>
        <a:ext cx="3203951" cy="1198312"/>
      </dsp:txXfrm>
    </dsp:sp>
    <dsp:sp modelId="{5D4EE031-D3AE-4EC2-969F-AF5156CF3E42}">
      <dsp:nvSpPr>
        <dsp:cNvPr id="0" name=""/>
        <dsp:cNvSpPr/>
      </dsp:nvSpPr>
      <dsp:spPr>
        <a:xfrm>
          <a:off x="0" y="1500254"/>
          <a:ext cx="4588002" cy="1198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FEF538-09FE-4B8D-83DD-309554410F96}">
      <dsp:nvSpPr>
        <dsp:cNvPr id="0" name=""/>
        <dsp:cNvSpPr/>
      </dsp:nvSpPr>
      <dsp:spPr>
        <a:xfrm>
          <a:off x="362489" y="1769874"/>
          <a:ext cx="659071" cy="6590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0E44C8-F3E9-4B7C-8988-5AA8E90FD39E}">
      <dsp:nvSpPr>
        <dsp:cNvPr id="0" name=""/>
        <dsp:cNvSpPr/>
      </dsp:nvSpPr>
      <dsp:spPr>
        <a:xfrm>
          <a:off x="1384050" y="1500254"/>
          <a:ext cx="3203951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Convince</a:t>
          </a:r>
        </a:p>
      </dsp:txBody>
      <dsp:txXfrm>
        <a:off x="1384050" y="1500254"/>
        <a:ext cx="3203951" cy="1198312"/>
      </dsp:txXfrm>
    </dsp:sp>
    <dsp:sp modelId="{49CE630B-D659-41F0-85E5-4B7EB5CBEF04}">
      <dsp:nvSpPr>
        <dsp:cNvPr id="0" name=""/>
        <dsp:cNvSpPr/>
      </dsp:nvSpPr>
      <dsp:spPr>
        <a:xfrm>
          <a:off x="0" y="2998145"/>
          <a:ext cx="4588002" cy="1198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9ED05F-55CC-4DB6-8EE3-CC5834111C80}">
      <dsp:nvSpPr>
        <dsp:cNvPr id="0" name=""/>
        <dsp:cNvSpPr/>
      </dsp:nvSpPr>
      <dsp:spPr>
        <a:xfrm>
          <a:off x="362489" y="3267765"/>
          <a:ext cx="659071" cy="6590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5C334-9D00-422B-8747-2F9B5CD58876}">
      <dsp:nvSpPr>
        <dsp:cNvPr id="0" name=""/>
        <dsp:cNvSpPr/>
      </dsp:nvSpPr>
      <dsp:spPr>
        <a:xfrm>
          <a:off x="1384050" y="2998145"/>
          <a:ext cx="3203951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Persuade</a:t>
          </a:r>
        </a:p>
      </dsp:txBody>
      <dsp:txXfrm>
        <a:off x="1384050" y="2998145"/>
        <a:ext cx="3203951" cy="1198312"/>
      </dsp:txXfrm>
    </dsp:sp>
    <dsp:sp modelId="{969ABC0A-7C3B-43F8-91DC-29F38B394046}">
      <dsp:nvSpPr>
        <dsp:cNvPr id="0" name=""/>
        <dsp:cNvSpPr/>
      </dsp:nvSpPr>
      <dsp:spPr>
        <a:xfrm>
          <a:off x="0" y="4496035"/>
          <a:ext cx="4588002" cy="1198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A28A3-A42D-4C20-864C-96559B5EC206}">
      <dsp:nvSpPr>
        <dsp:cNvPr id="0" name=""/>
        <dsp:cNvSpPr/>
      </dsp:nvSpPr>
      <dsp:spPr>
        <a:xfrm>
          <a:off x="362489" y="4765655"/>
          <a:ext cx="659071" cy="6590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EAA994-81CA-4773-B5E2-24E5C19280B3}">
      <dsp:nvSpPr>
        <dsp:cNvPr id="0" name=""/>
        <dsp:cNvSpPr/>
      </dsp:nvSpPr>
      <dsp:spPr>
        <a:xfrm>
          <a:off x="1384050" y="4496035"/>
          <a:ext cx="3203951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Negotiate </a:t>
          </a:r>
        </a:p>
      </dsp:txBody>
      <dsp:txXfrm>
        <a:off x="1384050" y="4496035"/>
        <a:ext cx="3203951" cy="1198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5FC4-6A91-4B43-B613-86CB6F35C9D9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21BD-3C8E-4611-8E2D-E96C9FBB0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32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5FC4-6A91-4B43-B613-86CB6F35C9D9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21BD-3C8E-4611-8E2D-E96C9FBB0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0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5FC4-6A91-4B43-B613-86CB6F35C9D9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21BD-3C8E-4611-8E2D-E96C9FBB0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5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5FC4-6A91-4B43-B613-86CB6F35C9D9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21BD-3C8E-4611-8E2D-E96C9FBB0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08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5FC4-6A91-4B43-B613-86CB6F35C9D9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21BD-3C8E-4611-8E2D-E96C9FBB0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7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5FC4-6A91-4B43-B613-86CB6F35C9D9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21BD-3C8E-4611-8E2D-E96C9FBB0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67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5FC4-6A91-4B43-B613-86CB6F35C9D9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21BD-3C8E-4611-8E2D-E96C9FBB0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5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5FC4-6A91-4B43-B613-86CB6F35C9D9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21BD-3C8E-4611-8E2D-E96C9FBB0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58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5FC4-6A91-4B43-B613-86CB6F35C9D9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21BD-3C8E-4611-8E2D-E96C9FBB0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62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5FC4-6A91-4B43-B613-86CB6F35C9D9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21BD-3C8E-4611-8E2D-E96C9FBB0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94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5FC4-6A91-4B43-B613-86CB6F35C9D9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21BD-3C8E-4611-8E2D-E96C9FBB0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25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25FC4-6A91-4B43-B613-86CB6F35C9D9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F21BD-3C8E-4611-8E2D-E96C9FBB0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71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cleandesu/art/THANK-YOU-TEXT-569826321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35336EAA-7975-E4DC-6CD2-0B1B3425FD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4786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Argument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Philomina O. Mintah</a:t>
            </a:r>
          </a:p>
          <a:p>
            <a:r>
              <a:rPr lang="en-US">
                <a:solidFill>
                  <a:srgbClr val="FFFFFF"/>
                </a:solidFill>
              </a:rPr>
              <a:t>Central University</a:t>
            </a:r>
          </a:p>
        </p:txBody>
      </p:sp>
    </p:spTree>
    <p:extLst>
      <p:ext uri="{BB962C8B-B14F-4D97-AF65-F5344CB8AC3E}">
        <p14:creationId xmlns:p14="http://schemas.microsoft.com/office/powerpoint/2010/main" val="301908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different from quarrel</a:t>
            </a:r>
          </a:p>
          <a:p>
            <a:r>
              <a:rPr lang="en-US" dirty="0"/>
              <a:t>Argument is the process of making what we think clear to ourselves and others.</a:t>
            </a:r>
          </a:p>
          <a:p>
            <a:r>
              <a:rPr lang="en-US" dirty="0"/>
              <a:t>Argument has two parts: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statement of an opinion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statement of one or more reasons for holding that opinion</a:t>
            </a:r>
          </a:p>
        </p:txBody>
      </p:sp>
    </p:spTree>
    <p:extLst>
      <p:ext uri="{BB962C8B-B14F-4D97-AF65-F5344CB8AC3E}">
        <p14:creationId xmlns:p14="http://schemas.microsoft.com/office/powerpoint/2010/main" val="363112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59863"/>
            <a:ext cx="7886700" cy="100459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Question?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22" y="1587970"/>
            <a:ext cx="8274756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EC009A-914A-338E-AF32-D05CD3D06E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466083"/>
              </p:ext>
            </p:extLst>
          </p:nvPr>
        </p:nvGraphicFramePr>
        <p:xfrm>
          <a:off x="628650" y="180091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9985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 until you add to your opinion a reason for holding it </a:t>
            </a:r>
          </a:p>
          <a:p>
            <a:r>
              <a:rPr lang="en-US" dirty="0" err="1"/>
              <a:t>Eg</a:t>
            </a:r>
            <a:r>
              <a:rPr lang="en-US" dirty="0"/>
              <a:t>. Student loan for college students ought to be more widely available, </a:t>
            </a:r>
            <a:r>
              <a:rPr lang="en-US" b="1" dirty="0">
                <a:solidFill>
                  <a:srgbClr val="FF0000"/>
                </a:solidFill>
              </a:rPr>
              <a:t>because rising costs are preventing too many capable but impoverished students from attending.</a:t>
            </a:r>
          </a:p>
          <a:p>
            <a:r>
              <a:rPr lang="en-US" dirty="0"/>
              <a:t>by adding your reason, you have made something else clear – namely why you take the position you do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780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59863"/>
            <a:ext cx="7886700" cy="10045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solidFill>
                  <a:srgbClr val="FFFFFF"/>
                </a:solidFill>
              </a:rPr>
              <a:t>How should we approach arguments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22" y="1587970"/>
            <a:ext cx="8274756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5654F9-2963-66E3-C86F-20D30F19A5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330140"/>
              </p:ext>
            </p:extLst>
          </p:nvPr>
        </p:nvGraphicFramePr>
        <p:xfrm>
          <a:off x="628650" y="180091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941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65665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" y="1209086"/>
            <a:ext cx="2907636" cy="4064925"/>
          </a:xfrm>
        </p:spPr>
        <p:txBody>
          <a:bodyPr anchor="ctr">
            <a:normAutofit/>
          </a:bodyPr>
          <a:lstStyle/>
          <a:p>
            <a:r>
              <a:rPr lang="en-US" dirty="0"/>
              <a:t>Aims of argument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125" y="2569464"/>
            <a:ext cx="181579" cy="1340860"/>
            <a:chOff x="56167" y="2761488"/>
            <a:chExt cx="242107" cy="1340860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9144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687B3A-F3AA-F605-F69E-111D68C899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192103"/>
              </p:ext>
            </p:extLst>
          </p:nvPr>
        </p:nvGraphicFramePr>
        <p:xfrm>
          <a:off x="4210812" y="457200"/>
          <a:ext cx="4588002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57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43714" y="-1643715"/>
            <a:ext cx="5856341" cy="9143771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22316" y="649035"/>
            <a:ext cx="1899138" cy="9143771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9797" y="486388"/>
            <a:ext cx="1904176" cy="9143771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" name="Content Placeholder 7" descr="A picture containing text, clipart, vector graphics, light&#10;&#10;Description automatically generated">
            <a:extLst>
              <a:ext uri="{FF2B5EF4-FFF2-40B4-BE49-F238E27FC236}">
                <a16:creationId xmlns:a16="http://schemas.microsoft.com/office/drawing/2014/main" id="{56DF160E-212E-A7A0-CC90-FADD9A1CB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4400" y="1316627"/>
            <a:ext cx="7239000" cy="42459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367ACE-0CDB-3C6E-6E25-35331437822F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sz="9600"/>
          </a:p>
          <a:p>
            <a:pPr marL="0" indent="0" algn="ctr">
              <a:buFont typeface="Arial" pitchFamily="34" charset="0"/>
              <a:buNone/>
            </a:pPr>
            <a:r>
              <a:rPr lang="en-US" sz="9600"/>
              <a:t> </a:t>
            </a:r>
            <a:endParaRPr lang="en-US" sz="9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BD85D-A7EF-E396-7ED4-0620203A7511}"/>
              </a:ext>
            </a:extLst>
          </p:cNvPr>
          <p:cNvSpPr txBox="1"/>
          <p:nvPr/>
        </p:nvSpPr>
        <p:spPr>
          <a:xfrm>
            <a:off x="3342220" y="5806327"/>
            <a:ext cx="24593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 dirty="0">
                <a:solidFill>
                  <a:srgbClr val="FFFFFF"/>
                </a:solidFill>
                <a:hlinkClick r:id="rId3" tooltip="https://www.deviantart.com/cleandesu/art/THANK-YOU-TEXT-5698263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GB" sz="700" dirty="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GB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749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7603CF5742034FAB9A0E9BA130FC38" ma:contentTypeVersion="0" ma:contentTypeDescription="Create a new document." ma:contentTypeScope="" ma:versionID="68b5649ed352a6727f7de99685a728f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2F57DD3-4060-48C8-8E10-84208832EC09}"/>
</file>

<file path=customXml/itemProps2.xml><?xml version="1.0" encoding="utf-8"?>
<ds:datastoreItem xmlns:ds="http://schemas.openxmlformats.org/officeDocument/2006/customXml" ds:itemID="{21DF205D-C82A-42C7-801E-CFC1D39F924A}"/>
</file>

<file path=customXml/itemProps3.xml><?xml version="1.0" encoding="utf-8"?>
<ds:datastoreItem xmlns:ds="http://schemas.openxmlformats.org/officeDocument/2006/customXml" ds:itemID="{0C30ED91-CA1E-488D-A5E3-A4DDE6908638}"/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258</Words>
  <Application>Microsoft Office PowerPoint</Application>
  <PresentationFormat>On-screen Show (4:3)</PresentationFormat>
  <Paragraphs>32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Meiryo</vt:lpstr>
      <vt:lpstr>Arial</vt:lpstr>
      <vt:lpstr>Calibri</vt:lpstr>
      <vt:lpstr>Office Theme</vt:lpstr>
      <vt:lpstr>Argument </vt:lpstr>
      <vt:lpstr>What is argument</vt:lpstr>
      <vt:lpstr>Question?</vt:lpstr>
      <vt:lpstr>PowerPoint Presentation</vt:lpstr>
      <vt:lpstr>How should we approach arguments</vt:lpstr>
      <vt:lpstr>Aims of argument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Philomina Mintah</cp:lastModifiedBy>
  <cp:revision>9</cp:revision>
  <dcterms:created xsi:type="dcterms:W3CDTF">2019-10-01T20:48:43Z</dcterms:created>
  <dcterms:modified xsi:type="dcterms:W3CDTF">2022-05-07T08:26:51Z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0x010100B77603CF5742034FAB9A0E9BA130FC38</vt:lpwstr>
  </property>
</Properties>
</file>